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Montserrat"/>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ucid.app/lucidchart/5751d0f1-d855-4a54-9395-484a19be11b3/edit?viewport_loc=-705%2C-1353%2C3526%2C1272%2C9x.b0LT5~o8B&amp;invitationId=inv_a37034b0-50fb-440e-b5f7-e86c893713d9"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addf5542f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addf5542f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TKO Notes</a:t>
            </a:r>
            <a:endParaRPr/>
          </a:p>
          <a:p>
            <a:pPr indent="-298450" lvl="0" marL="457200" rtl="0" algn="l">
              <a:spcBef>
                <a:spcPts val="0"/>
              </a:spcBef>
              <a:spcAft>
                <a:spcPts val="0"/>
              </a:spcAft>
              <a:buSzPts val="1100"/>
              <a:buChar char="●"/>
            </a:pPr>
            <a:r>
              <a:rPr lang="en"/>
              <a:t>The purpose of this section is two-fold:</a:t>
            </a:r>
            <a:endParaRPr/>
          </a:p>
          <a:p>
            <a:pPr indent="-298450" lvl="1" marL="914400" rtl="0" algn="l">
              <a:spcBef>
                <a:spcPts val="0"/>
              </a:spcBef>
              <a:spcAft>
                <a:spcPts val="0"/>
              </a:spcAft>
              <a:buSzPts val="1100"/>
              <a:buAutoNum type="alphaLcPeriod"/>
            </a:pPr>
            <a:r>
              <a:rPr lang="en"/>
              <a:t>Instill confidence that we’ve been successful doing this with many customers already</a:t>
            </a:r>
            <a:endParaRPr/>
          </a:p>
          <a:p>
            <a:pPr indent="-298450" lvl="1" marL="914400" rtl="0" algn="l">
              <a:spcBef>
                <a:spcPts val="0"/>
              </a:spcBef>
              <a:spcAft>
                <a:spcPts val="0"/>
              </a:spcAft>
              <a:buSzPts val="1100"/>
              <a:buAutoNum type="alphaLcPeriod"/>
            </a:pPr>
            <a:r>
              <a:rPr lang="en"/>
              <a:t>We have a very well-defined process that will help the customer make a data-driven decision with regards to their Data Engineering workloads</a:t>
            </a:r>
            <a:endParaRPr/>
          </a:p>
          <a:p>
            <a:pPr indent="-298450" lvl="0" marL="457200" rtl="0" algn="l">
              <a:spcBef>
                <a:spcPts val="0"/>
              </a:spcBef>
              <a:spcAft>
                <a:spcPts val="0"/>
              </a:spcAft>
              <a:buSzPts val="1100"/>
              <a:buChar char="●"/>
            </a:pPr>
            <a:r>
              <a:rPr lang="en"/>
              <a:t>Again, we are selling them on the ease of evaluating and migrating their code</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227f8aabca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227f8aabca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227f8aabca_0_4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227f8aabca_0_4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23586796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23586796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227f8aabca_0_4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227f8aabca_0_4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227f8aabca_0_4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227f8aabca_0_4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227f8aabca_0_4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227f8aabca_0_4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227f8aabca_0_4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227f8aabca_0_4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a654c72781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a654c72781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addf5542f9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addf5542f9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COPY AND MOVE: </a:t>
            </a:r>
            <a:r>
              <a:rPr lang="en" u="sng">
                <a:solidFill>
                  <a:schemeClr val="hlink"/>
                </a:solidFill>
                <a:hlinkClick r:id="rId2"/>
              </a:rPr>
              <a:t>https://lucid.app/lucidchart/5751d0f1-d855-4a54-9395-484a19be11b3/edit?viewport_loc=-705%2C-1353%2C3526%2C1272%2C9x.b0LT5~o8B&amp;invitationId=inv_a37034b0-50fb-440e-b5f7-e86c893713d9</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TKO Notes</a:t>
            </a:r>
            <a:endParaRPr>
              <a:solidFill>
                <a:schemeClr val="dk1"/>
              </a:solidFill>
            </a:endParaRPr>
          </a:p>
          <a:p>
            <a:pPr indent="-298450" lvl="0" marL="457200" rtl="0" algn="l">
              <a:spcBef>
                <a:spcPts val="0"/>
              </a:spcBef>
              <a:spcAft>
                <a:spcPts val="0"/>
              </a:spcAft>
              <a:buSzPts val="1100"/>
              <a:buChar char="●"/>
            </a:pPr>
            <a:r>
              <a:rPr lang="en"/>
              <a:t>This, again, is just an example. I’ve linked the lucid chart for your convenience</a:t>
            </a:r>
            <a:endParaRPr/>
          </a:p>
          <a:p>
            <a:pPr indent="-298450" lvl="0" marL="457200" rtl="0" algn="l">
              <a:spcBef>
                <a:spcPts val="0"/>
              </a:spcBef>
              <a:spcAft>
                <a:spcPts val="0"/>
              </a:spcAft>
              <a:buSzPts val="1100"/>
              <a:buChar char="●"/>
            </a:pPr>
            <a:r>
              <a:rPr lang="en"/>
              <a:t>Make a future state of your own and share it back</a:t>
            </a:r>
            <a:endParaRPr/>
          </a:p>
          <a:p>
            <a:pPr indent="-298450" lvl="0" marL="457200" rtl="0" algn="l">
              <a:spcBef>
                <a:spcPts val="0"/>
              </a:spcBef>
              <a:spcAft>
                <a:spcPts val="0"/>
              </a:spcAft>
              <a:buSzPts val="1100"/>
              <a:buChar char="●"/>
            </a:pPr>
            <a:r>
              <a:rPr lang="en"/>
              <a:t>Good branding, aligned with your customer is always a bonus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888189c4cf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888189c4cf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TKO Notes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Customer facing version of what we just talked about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a654c72781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a654c72781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TKO Notes</a:t>
            </a:r>
            <a:endParaRPr>
              <a:solidFill>
                <a:schemeClr val="dk1"/>
              </a:solidFill>
            </a:endParaRPr>
          </a:p>
          <a:p>
            <a:pPr indent="-298450" lvl="0" marL="457200" rtl="0" algn="l">
              <a:spcBef>
                <a:spcPts val="0"/>
              </a:spcBef>
              <a:spcAft>
                <a:spcPts val="0"/>
              </a:spcAft>
              <a:buSzPts val="1100"/>
              <a:buChar char="●"/>
            </a:pPr>
            <a:r>
              <a:rPr lang="en"/>
              <a:t>Last slide of every deck is teeing up the next step and the next meeting</a:t>
            </a:r>
            <a:endParaRPr/>
          </a:p>
          <a:p>
            <a:pPr indent="-298450" lvl="0" marL="457200" rtl="0" algn="l">
              <a:spcBef>
                <a:spcPts val="0"/>
              </a:spcBef>
              <a:spcAft>
                <a:spcPts val="0"/>
              </a:spcAft>
              <a:buSzPts val="1100"/>
              <a:buChar char="●"/>
            </a:pPr>
            <a:r>
              <a:rPr lang="en"/>
              <a:t>We recommend getting looped in with the technical resources at the customer and engaging in an Evaluation that makes sense for the customer use case and scenario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addf5542f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1addf5542f9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TKO Notes</a:t>
            </a:r>
            <a:endParaRPr>
              <a:solidFill>
                <a:schemeClr val="dk1"/>
              </a:solidFill>
            </a:endParaRPr>
          </a:p>
          <a:p>
            <a:pPr indent="-298450" lvl="0" marL="457200" rtl="0" algn="l">
              <a:lnSpc>
                <a:spcPct val="100000"/>
              </a:lnSpc>
              <a:spcBef>
                <a:spcPts val="0"/>
              </a:spcBef>
              <a:spcAft>
                <a:spcPts val="0"/>
              </a:spcAft>
              <a:buSzPts val="1100"/>
              <a:buChar char="●"/>
            </a:pPr>
            <a:r>
              <a:rPr lang="en"/>
              <a:t>Many customers have concerns regarding the code changes required to move to Snowpark. The next two slides are visual tools to help articulate what may need to change when moving from Spark or Pyspark dataframes to the Snowpark Dataframe API. </a:t>
            </a:r>
            <a:endParaRPr/>
          </a:p>
          <a:p>
            <a:pPr indent="-298450" lvl="0" marL="457200" rtl="0" algn="l">
              <a:lnSpc>
                <a:spcPct val="100000"/>
              </a:lnSpc>
              <a:spcBef>
                <a:spcPts val="0"/>
              </a:spcBef>
              <a:spcAft>
                <a:spcPts val="0"/>
              </a:spcAft>
              <a:buSzPts val="1100"/>
              <a:buChar char="●"/>
            </a:pPr>
            <a:r>
              <a:rPr lang="en"/>
              <a:t>In this case, all that is needed is swapping out the libraries and everything else works seamlessly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addf5542f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g1addf5542f9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TKO Notes</a:t>
            </a:r>
            <a:endParaRPr>
              <a:solidFill>
                <a:schemeClr val="dk1"/>
              </a:solidFill>
            </a:endParaRPr>
          </a:p>
          <a:p>
            <a:pPr indent="-298450" lvl="0" marL="457200" rtl="0" algn="l">
              <a:lnSpc>
                <a:spcPct val="100000"/>
              </a:lnSpc>
              <a:spcBef>
                <a:spcPts val="0"/>
              </a:spcBef>
              <a:spcAft>
                <a:spcPts val="0"/>
              </a:spcAft>
              <a:buSzPts val="1100"/>
              <a:buChar char="●"/>
            </a:pPr>
            <a:r>
              <a:rPr lang="en"/>
              <a:t>In this scenario, we require minor updates to the code, itself. For example, with Snowpark, you don’t cache results as parquet, but rather cache the result directly in Snowflake as a table.</a:t>
            </a:r>
            <a:endParaRPr/>
          </a:p>
          <a:p>
            <a:pPr indent="-298450" lvl="0" marL="457200" rtl="0" algn="l">
              <a:lnSpc>
                <a:spcPct val="100000"/>
              </a:lnSpc>
              <a:spcBef>
                <a:spcPts val="0"/>
              </a:spcBef>
              <a:spcAft>
                <a:spcPts val="0"/>
              </a:spcAft>
              <a:buSzPts val="1100"/>
              <a:buChar char="●"/>
            </a:pPr>
            <a:r>
              <a:rPr lang="en"/>
              <a:t>I will also mention that there are corner cases where more of the code needs refactoring and that is exactly what the evaluation is meant to surface: code interoperability, LOE to migrate to Snowpark, performance improvements of Snowpark, and the cost efficiencies.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888189c4cf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1888189c4cf_0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888189c4cf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888189c4cf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227f8aabca_0_2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227f8aabca_0_2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227f8aabca_0_1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g2227f8aabca_0_12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a:solidFill>
                <a:srgbClr val="262626"/>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401" name="Google Shape;401;g2227f8aabca_0_12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227f8aabca_0_39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g2227f8aabca_0_39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We can make it much more simplified, and run this entire pipeline all directly in Snowflake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Developers of different skill set can collaborate and we can streamline the architecture. All with great cloud speed and elasticity.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Singular platform will bring easy governance and control. This way you get faster time to market new projects and products</a:t>
            </a:r>
            <a:endParaRPr>
              <a:solidFill>
                <a:srgbClr val="262626"/>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487" name="Google Shape;487;g2227f8aabca_0_39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227f8aabca_0_40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g2227f8aabca_0_40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539" name="Google Shape;539;g2227f8aabca_0_40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227f8aabca_0_4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g2227f8aabca_0_41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rgbClr val="262626"/>
              </a:buClr>
              <a:buSzPts val="1100"/>
              <a:buChar char="-"/>
            </a:pPr>
            <a:r>
              <a:rPr lang="en">
                <a:solidFill>
                  <a:srgbClr val="262626"/>
                </a:solidFill>
              </a:rPr>
              <a:t>Snowpark is a new developer framework for Snowflake. It allows data engineers, data scientists and data developers to code in their familiar way with their language of choice, and execute pipeline, ML workflow and data apps faster and more securely, in a single platform. </a:t>
            </a:r>
            <a:endParaRPr>
              <a:solidFill>
                <a:srgbClr val="262626"/>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262626"/>
              </a:solidFill>
            </a:endParaRPr>
          </a:p>
          <a:p>
            <a:pPr indent="-298450" lvl="0" marL="457200" rtl="0" algn="l">
              <a:spcBef>
                <a:spcPts val="0"/>
              </a:spcBef>
              <a:spcAft>
                <a:spcPts val="0"/>
              </a:spcAft>
              <a:buClr>
                <a:srgbClr val="262626"/>
              </a:buClr>
              <a:buSzPts val="1100"/>
              <a:buChar char="-"/>
            </a:pPr>
            <a:r>
              <a:rPr lang="en">
                <a:solidFill>
                  <a:srgbClr val="262626"/>
                </a:solidFill>
              </a:rPr>
              <a:t>It brings deeply integrated, DataFrame-style programming to the languages developers like to use, and functions to help you expand more data use cases easily, and now all these can be executed inside of Snowflake using the elastic performance engine.  </a:t>
            </a:r>
            <a:endParaRPr>
              <a:solidFill>
                <a:srgbClr val="262626"/>
              </a:solidFill>
            </a:endParaRPr>
          </a:p>
          <a:p>
            <a:pPr indent="0" lvl="0" marL="0" rtl="0" algn="l">
              <a:spcBef>
                <a:spcPts val="0"/>
              </a:spcBef>
              <a:spcAft>
                <a:spcPts val="0"/>
              </a:spcAft>
              <a:buClr>
                <a:schemeClr val="dk1"/>
              </a:buClr>
              <a:buSzPts val="1100"/>
              <a:buFont typeface="Arial"/>
              <a:buNone/>
            </a:pPr>
            <a:r>
              <a:t/>
            </a:r>
            <a:endParaRPr>
              <a:solidFill>
                <a:srgbClr val="262626"/>
              </a:solidFill>
            </a:endParaRPr>
          </a:p>
          <a:p>
            <a:pPr indent="-298450" lvl="0" marL="457200" rtl="0" algn="l">
              <a:spcBef>
                <a:spcPts val="0"/>
              </a:spcBef>
              <a:spcAft>
                <a:spcPts val="0"/>
              </a:spcAft>
              <a:buClr>
                <a:srgbClr val="262626"/>
              </a:buClr>
              <a:buSzPts val="1100"/>
              <a:buChar char="-"/>
            </a:pPr>
            <a:r>
              <a:rPr lang="en">
                <a:solidFill>
                  <a:srgbClr val="262626"/>
                </a:solidFill>
              </a:rPr>
              <a:t>Snowpark for all languages in GA - production ready</a:t>
            </a:r>
            <a:endParaRPr>
              <a:solidFill>
                <a:srgbClr val="262626"/>
              </a:solidFill>
            </a:endParaRPr>
          </a:p>
          <a:p>
            <a:pPr indent="0" lvl="0" marL="0" rtl="0" algn="l">
              <a:spcBef>
                <a:spcPts val="0"/>
              </a:spcBef>
              <a:spcAft>
                <a:spcPts val="0"/>
              </a:spcAft>
              <a:buClr>
                <a:schemeClr val="dk1"/>
              </a:buClr>
              <a:buSzPts val="1100"/>
              <a:buFont typeface="Arial"/>
              <a:buNone/>
            </a:pPr>
            <a:r>
              <a:t/>
            </a:r>
            <a:endParaRPr>
              <a:solidFill>
                <a:srgbClr val="262626"/>
              </a:solidFill>
            </a:endParaRPr>
          </a:p>
          <a:p>
            <a:pPr indent="-298450" lvl="0" marL="457200" rtl="0" algn="l">
              <a:spcBef>
                <a:spcPts val="0"/>
              </a:spcBef>
              <a:spcAft>
                <a:spcPts val="0"/>
              </a:spcAft>
              <a:buClr>
                <a:srgbClr val="262626"/>
              </a:buClr>
              <a:buSzPts val="1100"/>
              <a:buChar char="-"/>
            </a:pPr>
            <a:r>
              <a:rPr lang="en">
                <a:solidFill>
                  <a:srgbClr val="262626"/>
                </a:solidFill>
              </a:rPr>
              <a:t>Snowpark opens up data programmability and extensibility.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551" name="Google Shape;551;g2227f8aabca_0_41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227f8aabca_0_3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227f8aabca_0_3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Single platform</a:t>
            </a:r>
            <a:r>
              <a:rPr lang="en">
                <a:solidFill>
                  <a:schemeClr val="dk1"/>
                </a:solidFill>
              </a:rPr>
              <a:t> : There are lots of complexity in architecture with different teams using different languages, having to spin up multiple processing engines and clusters. Snowpark brings all teams to collaborate on the same data in a single platform, which streamlines architecture by natively supporting everyone’s programming language of choice, with no need for separate processing engines, so different code can run in Snowflake directly. </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SQL users to all users</a:t>
            </a:r>
            <a:r>
              <a:rPr lang="en">
                <a:solidFill>
                  <a:schemeClr val="dk1"/>
                </a:solidFill>
              </a:rPr>
              <a:t> and scale : With Snowpark, the benefit of Data Cloud extends from SQL users to all your data teams. They too can leverage the power of the elastic performance engine, build scalable, optimized pipelines, apps, and machine learning workflows with superior price/performance and near-zero maintenance. </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Security controls and Governance: </a:t>
            </a:r>
            <a:r>
              <a:rPr lang="en">
                <a:solidFill>
                  <a:schemeClr val="dk1"/>
                </a:solidFill>
              </a:rPr>
              <a:t> Snowpark is secure by default where administrators have full control over the libraries are allowed to execute. The runtime on Snowflake’s compute clusters do not have access to the network and therefore avoid problems like unwanted network access. Again, all in a single, secure platform where governance control and security policies are consistent so you can act with confidence by removing data security and compliance barriers to production with consistent, enterprise-grade governance controls and security across all your workflows. </a:t>
            </a:r>
            <a:endParaRPr>
              <a:solidFill>
                <a:srgbClr val="262626"/>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3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3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2.png"/><Relationship Id="rId4" Type="http://schemas.openxmlformats.org/officeDocument/2006/relationships/image" Target="../media/image3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p:cSld name="Multi-use layout">
    <p:spTree>
      <p:nvGrpSpPr>
        <p:cNvPr id="9" name="Shape 9"/>
        <p:cNvGrpSpPr/>
        <p:nvPr/>
      </p:nvGrpSpPr>
      <p:grpSpPr>
        <a:xfrm>
          <a:off x="0" y="0"/>
          <a:ext cx="0" cy="0"/>
          <a:chOff x="0" y="0"/>
          <a:chExt cx="0" cy="0"/>
        </a:xfrm>
      </p:grpSpPr>
      <p:sp>
        <p:nvSpPr>
          <p:cNvPr id="10" name="Google Shape;10;p2"/>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 name="Google Shape;12;p2"/>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13" name="Google Shape;13;p2"/>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14" name="Google Shape;14;p2"/>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 name="Google Shape;15;p2"/>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p:cSld name="Data Cloud_1_1">
    <p:spTree>
      <p:nvGrpSpPr>
        <p:cNvPr id="87" name="Shape 87"/>
        <p:cNvGrpSpPr/>
        <p:nvPr/>
      </p:nvGrpSpPr>
      <p:grpSpPr>
        <a:xfrm>
          <a:off x="0" y="0"/>
          <a:ext cx="0" cy="0"/>
          <a:chOff x="0" y="0"/>
          <a:chExt cx="0" cy="0"/>
        </a:xfrm>
      </p:grpSpPr>
      <p:sp>
        <p:nvSpPr>
          <p:cNvPr id="88" name="Google Shape;88;p11"/>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p:cSld name="Quote - Violet_1_1">
    <p:bg>
      <p:bgPr>
        <a:solidFill>
          <a:schemeClr val="dk2"/>
        </a:solidFill>
      </p:bgPr>
    </p:bg>
    <p:spTree>
      <p:nvGrpSpPr>
        <p:cNvPr id="89" name="Shape 89"/>
        <p:cNvGrpSpPr/>
        <p:nvPr/>
      </p:nvGrpSpPr>
      <p:grpSpPr>
        <a:xfrm>
          <a:off x="0" y="0"/>
          <a:ext cx="0" cy="0"/>
          <a:chOff x="0" y="0"/>
          <a:chExt cx="0" cy="0"/>
        </a:xfrm>
      </p:grpSpPr>
      <p:sp>
        <p:nvSpPr>
          <p:cNvPr id="90" name="Google Shape;90;p12"/>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91" name="Google Shape;91;p12"/>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sp>
        <p:nvSpPr>
          <p:cNvPr id="92" name="Google Shape;92;p1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lue">
  <p:cSld name="Quote - Violet_1_1_1">
    <p:bg>
      <p:bgPr>
        <a:solidFill>
          <a:schemeClr val="dk2"/>
        </a:solidFill>
      </p:bgPr>
    </p:bg>
    <p:spTree>
      <p:nvGrpSpPr>
        <p:cNvPr id="93" name="Shape 93"/>
        <p:cNvGrpSpPr/>
        <p:nvPr/>
      </p:nvGrpSpPr>
      <p:grpSpPr>
        <a:xfrm>
          <a:off x="0" y="0"/>
          <a:ext cx="0" cy="0"/>
          <a:chOff x="0" y="0"/>
          <a:chExt cx="0" cy="0"/>
        </a:xfrm>
      </p:grpSpPr>
      <p:sp>
        <p:nvSpPr>
          <p:cNvPr id="94" name="Google Shape;94;p13"/>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200"/>
              <a:buNone/>
              <a:defRPr sz="4200" cap="none">
                <a:solidFill>
                  <a:schemeClr val="lt1"/>
                </a:solidFil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95" name="Google Shape;95;p13"/>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sp>
        <p:nvSpPr>
          <p:cNvPr id="96" name="Google Shape;96;p1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7" name="Google Shape;97;p13"/>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98" name="Google Shape;98;p13"/>
          <p:cNvGrpSpPr/>
          <p:nvPr/>
        </p:nvGrpSpPr>
        <p:grpSpPr>
          <a:xfrm>
            <a:off x="457209" y="474129"/>
            <a:ext cx="1177786" cy="857849"/>
            <a:chOff x="865451" y="2114550"/>
            <a:chExt cx="3399093" cy="2475755"/>
          </a:xfrm>
        </p:grpSpPr>
        <p:sp>
          <p:nvSpPr>
            <p:cNvPr id="99" name="Google Shape;99;p13"/>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 name="Google Shape;100;p13"/>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01" name="Google Shape;101;p13"/>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600"/>
              <a:buNone/>
              <a:defRPr b="1" sz="1600">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urple">
  <p:cSld name="Quote - Violet_1_1_1_1">
    <p:bg>
      <p:bgPr>
        <a:solidFill>
          <a:schemeClr val="accent5"/>
        </a:solidFill>
      </p:bgPr>
    </p:bg>
    <p:spTree>
      <p:nvGrpSpPr>
        <p:cNvPr id="102" name="Shape 102"/>
        <p:cNvGrpSpPr/>
        <p:nvPr/>
      </p:nvGrpSpPr>
      <p:grpSpPr>
        <a:xfrm>
          <a:off x="0" y="0"/>
          <a:ext cx="0" cy="0"/>
          <a:chOff x="0" y="0"/>
          <a:chExt cx="0" cy="0"/>
        </a:xfrm>
      </p:grpSpPr>
      <p:sp>
        <p:nvSpPr>
          <p:cNvPr id="103" name="Google Shape;103;p14"/>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200"/>
              <a:buNone/>
              <a:defRPr sz="4200" cap="none">
                <a:solidFill>
                  <a:schemeClr val="lt1"/>
                </a:solidFil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104" name="Google Shape;104;p14"/>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sp>
        <p:nvSpPr>
          <p:cNvPr id="105" name="Google Shape;105;p1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6" name="Google Shape;106;p14"/>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14"/>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600"/>
              <a:buNone/>
              <a:defRPr b="1" sz="1600">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p:txBody>
      </p:sp>
      <p:grpSp>
        <p:nvGrpSpPr>
          <p:cNvPr id="108" name="Google Shape;108;p14"/>
          <p:cNvGrpSpPr/>
          <p:nvPr/>
        </p:nvGrpSpPr>
        <p:grpSpPr>
          <a:xfrm>
            <a:off x="457209" y="474129"/>
            <a:ext cx="1177786" cy="857849"/>
            <a:chOff x="865451" y="2114550"/>
            <a:chExt cx="3399093" cy="2475755"/>
          </a:xfrm>
        </p:grpSpPr>
        <p:sp>
          <p:nvSpPr>
            <p:cNvPr id="109" name="Google Shape;109;p14"/>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rgbClr val="FFFFFF">
                <a:alpha val="3687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 name="Google Shape;110;p14"/>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rgbClr val="FFFFFF">
                <a:alpha val="3687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CUSTOM">
    <p:spTree>
      <p:nvGrpSpPr>
        <p:cNvPr id="111" name="Shape 111"/>
        <p:cNvGrpSpPr/>
        <p:nvPr/>
      </p:nvGrpSpPr>
      <p:grpSpPr>
        <a:xfrm>
          <a:off x="0" y="0"/>
          <a:ext cx="0" cy="0"/>
          <a:chOff x="0" y="0"/>
          <a:chExt cx="0" cy="0"/>
        </a:xfrm>
      </p:grpSpPr>
      <p:sp>
        <p:nvSpPr>
          <p:cNvPr id="112" name="Google Shape;112;p15"/>
          <p:cNvSpPr/>
          <p:nvPr/>
        </p:nvSpPr>
        <p:spPr>
          <a:xfrm>
            <a:off x="0" y="1120200"/>
            <a:ext cx="9144000" cy="402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txBox="1"/>
          <p:nvPr>
            <p:ph type="title"/>
          </p:nvPr>
        </p:nvSpPr>
        <p:spPr>
          <a:xfrm>
            <a:off x="366550" y="228600"/>
            <a:ext cx="8320200" cy="685800"/>
          </a:xfrm>
          <a:prstGeom prst="rect">
            <a:avLst/>
          </a:prstGeom>
        </p:spPr>
        <p:txBody>
          <a:bodyPr anchorCtr="0" anchor="t" bIns="91425" lIns="91425" spcFirstLastPara="1" rIns="91425" wrap="square" tIns="91425">
            <a:sp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114" name="Google Shape;114;p15"/>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sp>
        <p:nvSpPr>
          <p:cNvPr id="115" name="Google Shape;115;p1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6" name="Google Shape;116;p15"/>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2">
  <p:cSld name="CUSTOM_1">
    <p:spTree>
      <p:nvGrpSpPr>
        <p:cNvPr id="117" name="Shape 117"/>
        <p:cNvGrpSpPr/>
        <p:nvPr/>
      </p:nvGrpSpPr>
      <p:grpSpPr>
        <a:xfrm>
          <a:off x="0" y="0"/>
          <a:ext cx="0" cy="0"/>
          <a:chOff x="0" y="0"/>
          <a:chExt cx="0" cy="0"/>
        </a:xfrm>
      </p:grpSpPr>
      <p:sp>
        <p:nvSpPr>
          <p:cNvPr id="118" name="Google Shape;118;p16"/>
          <p:cNvSpPr/>
          <p:nvPr/>
        </p:nvSpPr>
        <p:spPr>
          <a:xfrm>
            <a:off x="0" y="1120200"/>
            <a:ext cx="9144000" cy="402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txBox="1"/>
          <p:nvPr>
            <p:ph type="title"/>
          </p:nvPr>
        </p:nvSpPr>
        <p:spPr>
          <a:xfrm>
            <a:off x="366550" y="228600"/>
            <a:ext cx="8320200" cy="6858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20" name="Google Shape;120;p16"/>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sp>
        <p:nvSpPr>
          <p:cNvPr id="121" name="Google Shape;121;p1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2" name="Google Shape;122;p16"/>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accent1"/>
        </a:solidFill>
      </p:bgPr>
    </p:bg>
    <p:spTree>
      <p:nvGrpSpPr>
        <p:cNvPr id="123" name="Shape 123"/>
        <p:cNvGrpSpPr/>
        <p:nvPr/>
      </p:nvGrpSpPr>
      <p:grpSpPr>
        <a:xfrm>
          <a:off x="0" y="0"/>
          <a:ext cx="0" cy="0"/>
          <a:chOff x="0" y="0"/>
          <a:chExt cx="0" cy="0"/>
        </a:xfrm>
      </p:grpSpPr>
      <p:sp>
        <p:nvSpPr>
          <p:cNvPr id="124" name="Google Shape;124;p17"/>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125" name="Google Shape;125;p17"/>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dk1"/>
              </a:buClr>
              <a:buSzPts val="6000"/>
              <a:buNone/>
              <a:defRPr b="1" sz="6000" cap="none">
                <a:solidFill>
                  <a:schemeClr val="dk1"/>
                </a:solidFill>
                <a:latin typeface="Arial"/>
                <a:ea typeface="Arial"/>
                <a:cs typeface="Arial"/>
                <a:sym typeface="Arial"/>
              </a:defRPr>
            </a:lvl1pPr>
            <a:lvl2pPr indent="-342900" lvl="1" marL="914400" rtl="0">
              <a:lnSpc>
                <a:spcPct val="100000"/>
              </a:lnSpc>
              <a:spcBef>
                <a:spcPts val="1000"/>
              </a:spcBef>
              <a:spcAft>
                <a:spcPts val="0"/>
              </a:spcAft>
              <a:buClr>
                <a:schemeClr val="dk1"/>
              </a:buClr>
              <a:buSzPts val="1800"/>
              <a:buChar char="•"/>
              <a:defRPr>
                <a:solidFill>
                  <a:schemeClr val="dk1"/>
                </a:solidFill>
              </a:defRPr>
            </a:lvl2pPr>
            <a:lvl3pPr indent="-342900" lvl="2" marL="1371600" rtl="0">
              <a:lnSpc>
                <a:spcPct val="100000"/>
              </a:lnSpc>
              <a:spcBef>
                <a:spcPts val="1000"/>
              </a:spcBef>
              <a:spcAft>
                <a:spcPts val="0"/>
              </a:spcAft>
              <a:buClr>
                <a:schemeClr val="dk1"/>
              </a:buClr>
              <a:buSzPts val="1800"/>
              <a:buChar char="•"/>
              <a:defRPr>
                <a:solidFill>
                  <a:schemeClr val="dk1"/>
                </a:solidFill>
              </a:defRPr>
            </a:lvl3pPr>
            <a:lvl4pPr indent="-342900" lvl="3" marL="1828800" rtl="0">
              <a:lnSpc>
                <a:spcPct val="100000"/>
              </a:lnSpc>
              <a:spcBef>
                <a:spcPts val="1000"/>
              </a:spcBef>
              <a:spcAft>
                <a:spcPts val="0"/>
              </a:spcAft>
              <a:buClr>
                <a:schemeClr val="dk1"/>
              </a:buClr>
              <a:buSzPts val="1800"/>
              <a:buChar char="•"/>
              <a:defRPr>
                <a:solidFill>
                  <a:schemeClr val="dk1"/>
                </a:solidFill>
              </a:defRPr>
            </a:lvl4pPr>
            <a:lvl5pPr indent="-342900" lvl="4" marL="2286000" rtl="0">
              <a:lnSpc>
                <a:spcPct val="100000"/>
              </a:lnSpc>
              <a:spcBef>
                <a:spcPts val="1000"/>
              </a:spcBef>
              <a:spcAft>
                <a:spcPts val="0"/>
              </a:spcAft>
              <a:buClr>
                <a:schemeClr val="dk1"/>
              </a:buClr>
              <a:buSzPts val="1800"/>
              <a:buChar char="•"/>
              <a:defRPr>
                <a:solidFill>
                  <a:schemeClr val="dk1"/>
                </a:solidFill>
              </a:defRPr>
            </a:lvl5pPr>
            <a:lvl6pPr indent="-342900" lvl="5" marL="2743200" rtl="0">
              <a:lnSpc>
                <a:spcPct val="100000"/>
              </a:lnSpc>
              <a:spcBef>
                <a:spcPts val="1000"/>
              </a:spcBef>
              <a:spcAft>
                <a:spcPts val="0"/>
              </a:spcAft>
              <a:buClr>
                <a:schemeClr val="dk1"/>
              </a:buClr>
              <a:buSzPts val="1800"/>
              <a:buChar char="•"/>
              <a:defRPr>
                <a:solidFill>
                  <a:schemeClr val="dk1"/>
                </a:solidFill>
              </a:defRPr>
            </a:lvl6pPr>
            <a:lvl7pPr indent="-342900" lvl="6" marL="3200400" rtl="0">
              <a:lnSpc>
                <a:spcPct val="100000"/>
              </a:lnSpc>
              <a:spcBef>
                <a:spcPts val="1000"/>
              </a:spcBef>
              <a:spcAft>
                <a:spcPts val="0"/>
              </a:spcAft>
              <a:buClr>
                <a:schemeClr val="dk1"/>
              </a:buClr>
              <a:buSzPts val="1800"/>
              <a:buChar char="•"/>
              <a:defRPr>
                <a:solidFill>
                  <a:schemeClr val="dk1"/>
                </a:solidFill>
              </a:defRPr>
            </a:lvl7pPr>
            <a:lvl8pPr indent="-342900" lvl="7" marL="3657600" rtl="0">
              <a:lnSpc>
                <a:spcPct val="100000"/>
              </a:lnSpc>
              <a:spcBef>
                <a:spcPts val="1000"/>
              </a:spcBef>
              <a:spcAft>
                <a:spcPts val="0"/>
              </a:spcAft>
              <a:buClr>
                <a:schemeClr val="dk1"/>
              </a:buClr>
              <a:buSzPts val="1800"/>
              <a:buChar char="•"/>
              <a:defRPr>
                <a:solidFill>
                  <a:schemeClr val="dk1"/>
                </a:solidFill>
              </a:defRPr>
            </a:lvl8pPr>
            <a:lvl9pPr indent="-342900" lvl="8" marL="4114800" rtl="0">
              <a:lnSpc>
                <a:spcPct val="100000"/>
              </a:lnSpc>
              <a:spcBef>
                <a:spcPts val="1000"/>
              </a:spcBef>
              <a:spcAft>
                <a:spcPts val="1000"/>
              </a:spcAft>
              <a:buClr>
                <a:schemeClr val="dk1"/>
              </a:buClr>
              <a:buSzPts val="1800"/>
              <a:buChar char="•"/>
              <a:defRPr>
                <a:solidFill>
                  <a:schemeClr val="dk1"/>
                </a:solidFill>
              </a:defRPr>
            </a:lvl9pPr>
          </a:lstStyle>
          <a:p/>
        </p:txBody>
      </p:sp>
      <p:sp>
        <p:nvSpPr>
          <p:cNvPr id="126" name="Google Shape;126;p17"/>
          <p:cNvSpPr/>
          <p:nvPr/>
        </p:nvSpPr>
        <p:spPr>
          <a:xfrm>
            <a:off x="5339725" y="975674"/>
            <a:ext cx="5477606" cy="5207794"/>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alpha val="368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7" name="Google Shape;127;p17"/>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1">
  <p:cSld name="Data Cloud_1_1_1">
    <p:bg>
      <p:bgPr>
        <a:solidFill>
          <a:schemeClr val="accent1"/>
        </a:solidFill>
      </p:bgPr>
    </p:bg>
    <p:spTree>
      <p:nvGrpSpPr>
        <p:cNvPr id="128" name="Shape 128"/>
        <p:cNvGrpSpPr/>
        <p:nvPr/>
      </p:nvGrpSpPr>
      <p:grpSpPr>
        <a:xfrm>
          <a:off x="0" y="0"/>
          <a:ext cx="0" cy="0"/>
          <a:chOff x="0" y="0"/>
          <a:chExt cx="0" cy="0"/>
        </a:xfrm>
      </p:grpSpPr>
      <p:grpSp>
        <p:nvGrpSpPr>
          <p:cNvPr id="129" name="Google Shape;129;p18"/>
          <p:cNvGrpSpPr/>
          <p:nvPr/>
        </p:nvGrpSpPr>
        <p:grpSpPr>
          <a:xfrm>
            <a:off x="-10" y="3770439"/>
            <a:ext cx="9143997" cy="1371564"/>
            <a:chOff x="-10" y="3735321"/>
            <a:chExt cx="9139427" cy="1408177"/>
          </a:xfrm>
        </p:grpSpPr>
        <p:pic>
          <p:nvPicPr>
            <p:cNvPr id="130" name="Google Shape;130;p18"/>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131" name="Google Shape;131;p18"/>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132" name="Google Shape;132;p18"/>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
        <p:nvSpPr>
          <p:cNvPr id="133" name="Google Shape;133;p18"/>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grpSp>
        <p:nvGrpSpPr>
          <p:cNvPr id="134" name="Google Shape;134;p18"/>
          <p:cNvGrpSpPr/>
          <p:nvPr/>
        </p:nvGrpSpPr>
        <p:grpSpPr>
          <a:xfrm>
            <a:off x="-10" y="3770439"/>
            <a:ext cx="9143997" cy="1371564"/>
            <a:chOff x="-10" y="3735321"/>
            <a:chExt cx="9139427" cy="1408177"/>
          </a:xfrm>
        </p:grpSpPr>
        <p:pic>
          <p:nvPicPr>
            <p:cNvPr id="135" name="Google Shape;135;p18"/>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136" name="Google Shape;136;p18"/>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137" name="Google Shape;137;p18"/>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
        <p:nvSpPr>
          <p:cNvPr id="138" name="Google Shape;138;p18"/>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2022 Snowflake Inc. All Rights Reserved</a:t>
            </a:r>
            <a:endParaRPr sz="600">
              <a:solidFill>
                <a:schemeClr val="dk1"/>
              </a:solidFill>
              <a:latin typeface="Arial"/>
              <a:ea typeface="Arial"/>
              <a:cs typeface="Arial"/>
              <a:sym typeface="Arial"/>
            </a:endParaRPr>
          </a:p>
        </p:txBody>
      </p:sp>
      <p:sp>
        <p:nvSpPr>
          <p:cNvPr id="139" name="Google Shape;139;p18"/>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140" name="Google Shape;140;p18"/>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41" name="Google Shape;141;p18"/>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42" name="Google Shape;142;p18"/>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Data Cloud_1_1_3_2">
    <p:bg>
      <p:bgPr>
        <a:solidFill>
          <a:schemeClr val="accent1"/>
        </a:solidFill>
      </p:bgPr>
    </p:bg>
    <p:spTree>
      <p:nvGrpSpPr>
        <p:cNvPr id="143" name="Shape 143"/>
        <p:cNvGrpSpPr/>
        <p:nvPr/>
      </p:nvGrpSpPr>
      <p:grpSpPr>
        <a:xfrm>
          <a:off x="0" y="0"/>
          <a:ext cx="0" cy="0"/>
          <a:chOff x="0" y="0"/>
          <a:chExt cx="0" cy="0"/>
        </a:xfrm>
      </p:grpSpPr>
      <p:grpSp>
        <p:nvGrpSpPr>
          <p:cNvPr id="144" name="Google Shape;144;p19"/>
          <p:cNvGrpSpPr/>
          <p:nvPr/>
        </p:nvGrpSpPr>
        <p:grpSpPr>
          <a:xfrm>
            <a:off x="-2" y="2914850"/>
            <a:ext cx="9143627" cy="2228425"/>
            <a:chOff x="-834856" y="2711517"/>
            <a:chExt cx="9978858" cy="2431981"/>
          </a:xfrm>
        </p:grpSpPr>
        <p:pic>
          <p:nvPicPr>
            <p:cNvPr id="145" name="Google Shape;145;p19"/>
            <p:cNvPicPr preferRelativeResize="0"/>
            <p:nvPr/>
          </p:nvPicPr>
          <p:blipFill rotWithShape="1">
            <a:blip r:embed="rId2">
              <a:alphaModFix amt="85000"/>
            </a:blip>
            <a:srcRect b="30782" l="45992" r="0" t="24707"/>
            <a:stretch/>
          </p:blipFill>
          <p:spPr>
            <a:xfrm>
              <a:off x="-834856" y="2711517"/>
              <a:ext cx="3540541" cy="2431980"/>
            </a:xfrm>
            <a:prstGeom prst="rect">
              <a:avLst/>
            </a:prstGeom>
            <a:noFill/>
            <a:ln>
              <a:noFill/>
            </a:ln>
          </p:spPr>
        </p:pic>
        <p:pic>
          <p:nvPicPr>
            <p:cNvPr id="146" name="Google Shape;146;p19"/>
            <p:cNvPicPr preferRelativeResize="0"/>
            <p:nvPr/>
          </p:nvPicPr>
          <p:blipFill rotWithShape="1">
            <a:blip r:embed="rId3">
              <a:alphaModFix amt="85000"/>
            </a:blip>
            <a:srcRect b="30786" l="0" r="1931" t="25271"/>
            <a:stretch/>
          </p:blipFill>
          <p:spPr>
            <a:xfrm>
              <a:off x="2715550" y="2742300"/>
              <a:ext cx="6428452" cy="2401198"/>
            </a:xfrm>
            <a:prstGeom prst="rect">
              <a:avLst/>
            </a:prstGeom>
            <a:noFill/>
            <a:ln>
              <a:noFill/>
            </a:ln>
          </p:spPr>
        </p:pic>
      </p:grpSp>
      <p:sp>
        <p:nvSpPr>
          <p:cNvPr id="147" name="Google Shape;147;p19"/>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19"/>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2022 Snowflake Inc. All Rights Reserved</a:t>
            </a:r>
            <a:endParaRPr sz="600">
              <a:solidFill>
                <a:schemeClr val="dk1"/>
              </a:solidFill>
              <a:latin typeface="Arial"/>
              <a:ea typeface="Arial"/>
              <a:cs typeface="Arial"/>
              <a:sym typeface="Arial"/>
            </a:endParaRPr>
          </a:p>
        </p:txBody>
      </p:sp>
      <p:sp>
        <p:nvSpPr>
          <p:cNvPr id="149" name="Google Shape;149;p19"/>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150" name="Google Shape;150;p19"/>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51" name="Google Shape;151;p19"/>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52" name="Google Shape;152;p19"/>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4">
  <p:cSld name="Data Cloud_1_1_2">
    <p:bg>
      <p:bgPr>
        <a:solidFill>
          <a:schemeClr val="accent1"/>
        </a:solidFill>
      </p:bgPr>
    </p:bg>
    <p:spTree>
      <p:nvGrpSpPr>
        <p:cNvPr id="153" name="Shape 153"/>
        <p:cNvGrpSpPr/>
        <p:nvPr/>
      </p:nvGrpSpPr>
      <p:grpSpPr>
        <a:xfrm>
          <a:off x="0" y="0"/>
          <a:ext cx="0" cy="0"/>
          <a:chOff x="0" y="0"/>
          <a:chExt cx="0" cy="0"/>
        </a:xfrm>
      </p:grpSpPr>
      <p:sp>
        <p:nvSpPr>
          <p:cNvPr id="154" name="Google Shape;154;p20"/>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20"/>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2022 Snowflake Inc. All Rights Reserved</a:t>
            </a:r>
            <a:endParaRPr sz="600">
              <a:solidFill>
                <a:schemeClr val="dk1"/>
              </a:solidFill>
              <a:latin typeface="Arial"/>
              <a:ea typeface="Arial"/>
              <a:cs typeface="Arial"/>
              <a:sym typeface="Arial"/>
            </a:endParaRPr>
          </a:p>
        </p:txBody>
      </p:sp>
      <p:sp>
        <p:nvSpPr>
          <p:cNvPr id="156" name="Google Shape;156;p20"/>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57" name="Google Shape;157;p20"/>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58" name="Google Shape;158;p20"/>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59" name="Google Shape;159;p20"/>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160" name="Google Shape;160;p20"/>
          <p:cNvSpPr/>
          <p:nvPr/>
        </p:nvSpPr>
        <p:spPr>
          <a:xfrm>
            <a:off x="5917776" y="1776875"/>
            <a:ext cx="4395610" cy="4179094"/>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alpha val="139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Layout">
  <p:cSld name="One Column Layout">
    <p:spTree>
      <p:nvGrpSpPr>
        <p:cNvPr id="16" name="Shape 16"/>
        <p:cNvGrpSpPr/>
        <p:nvPr/>
      </p:nvGrpSpPr>
      <p:grpSpPr>
        <a:xfrm>
          <a:off x="0" y="0"/>
          <a:ext cx="0" cy="0"/>
          <a:chOff x="0" y="0"/>
          <a:chExt cx="0" cy="0"/>
        </a:xfrm>
      </p:grpSpPr>
      <p:sp>
        <p:nvSpPr>
          <p:cNvPr id="17" name="Google Shape;17;p3"/>
          <p:cNvSpPr txBox="1"/>
          <p:nvPr>
            <p:ph idx="1" type="body"/>
          </p:nvPr>
        </p:nvSpPr>
        <p:spPr>
          <a:xfrm>
            <a:off x="365750" y="1371600"/>
            <a:ext cx="6261300" cy="3314700"/>
          </a:xfrm>
          <a:prstGeom prst="rect">
            <a:avLst/>
          </a:prstGeom>
          <a:noFill/>
          <a:ln>
            <a:noFill/>
          </a:ln>
        </p:spPr>
        <p:txBody>
          <a:bodyPr anchorCtr="0" anchor="t" bIns="91425" lIns="91425" spcFirstLastPara="1" rIns="91425" wrap="square" tIns="91425">
            <a:spAutoFit/>
          </a:bodyPr>
          <a:lstStyle>
            <a:lvl1pPr indent="-228600" lvl="0" marL="457200" rtl="0" algn="l">
              <a:lnSpc>
                <a:spcPct val="115000"/>
              </a:lnSpc>
              <a:spcBef>
                <a:spcPts val="0"/>
              </a:spcBef>
              <a:spcAft>
                <a:spcPts val="0"/>
              </a:spcAft>
              <a:buSzPts val="1800"/>
              <a:buNone/>
              <a:defRPr/>
            </a:lvl1pPr>
            <a:lvl2pPr indent="-342900" lvl="1" marL="914400" rtl="0" algn="l">
              <a:lnSpc>
                <a:spcPct val="115000"/>
              </a:lnSpc>
              <a:spcBef>
                <a:spcPts val="1000"/>
              </a:spcBef>
              <a:spcAft>
                <a:spcPts val="0"/>
              </a:spcAft>
              <a:buSzPts val="18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18" name="Google Shape;18;p3"/>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19" name="Google Shape;19;p3"/>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1" name="Google Shape;21;p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
        <p:nvSpPr>
          <p:cNvPr id="22" name="Google Shape;22;p3"/>
          <p:cNvSpPr txBox="1"/>
          <p:nvPr>
            <p:ph idx="2"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3">
  <p:cSld name="Quote - Violet_1_1_2_1_1">
    <p:bg>
      <p:bgPr>
        <a:solidFill>
          <a:schemeClr val="dk2"/>
        </a:solidFill>
      </p:bgPr>
    </p:bg>
    <p:spTree>
      <p:nvGrpSpPr>
        <p:cNvPr id="161" name="Shape 161"/>
        <p:cNvGrpSpPr/>
        <p:nvPr/>
      </p:nvGrpSpPr>
      <p:grpSpPr>
        <a:xfrm>
          <a:off x="0" y="0"/>
          <a:ext cx="0" cy="0"/>
          <a:chOff x="0" y="0"/>
          <a:chExt cx="0" cy="0"/>
        </a:xfrm>
      </p:grpSpPr>
      <p:grpSp>
        <p:nvGrpSpPr>
          <p:cNvPr id="162" name="Google Shape;162;p21"/>
          <p:cNvGrpSpPr/>
          <p:nvPr/>
        </p:nvGrpSpPr>
        <p:grpSpPr>
          <a:xfrm>
            <a:off x="-10" y="3770439"/>
            <a:ext cx="9143997" cy="1371564"/>
            <a:chOff x="-10" y="3735321"/>
            <a:chExt cx="9139427" cy="1408177"/>
          </a:xfrm>
        </p:grpSpPr>
        <p:pic>
          <p:nvPicPr>
            <p:cNvPr id="163" name="Google Shape;163;p21"/>
            <p:cNvPicPr preferRelativeResize="0"/>
            <p:nvPr/>
          </p:nvPicPr>
          <p:blipFill>
            <a:blip r:embed="rId2">
              <a:alphaModFix amt="72000"/>
            </a:blip>
            <a:stretch>
              <a:fillRect/>
            </a:stretch>
          </p:blipFill>
          <p:spPr>
            <a:xfrm>
              <a:off x="-10" y="3735321"/>
              <a:ext cx="3044952" cy="1408177"/>
            </a:xfrm>
            <a:prstGeom prst="rect">
              <a:avLst/>
            </a:prstGeom>
            <a:noFill/>
            <a:ln>
              <a:noFill/>
            </a:ln>
          </p:spPr>
        </p:pic>
        <p:pic>
          <p:nvPicPr>
            <p:cNvPr id="164" name="Google Shape;164;p21"/>
            <p:cNvPicPr preferRelativeResize="0"/>
            <p:nvPr/>
          </p:nvPicPr>
          <p:blipFill rotWithShape="1">
            <a:blip r:embed="rId3">
              <a:alphaModFix amt="72000"/>
            </a:blip>
            <a:srcRect b="139" l="0" r="0" t="139"/>
            <a:stretch/>
          </p:blipFill>
          <p:spPr>
            <a:xfrm>
              <a:off x="3049515" y="3735321"/>
              <a:ext cx="3044952" cy="1408177"/>
            </a:xfrm>
            <a:prstGeom prst="rect">
              <a:avLst/>
            </a:prstGeom>
            <a:noFill/>
            <a:ln>
              <a:noFill/>
            </a:ln>
          </p:spPr>
        </p:pic>
        <p:pic>
          <p:nvPicPr>
            <p:cNvPr id="165" name="Google Shape;165;p21"/>
            <p:cNvPicPr preferRelativeResize="0"/>
            <p:nvPr/>
          </p:nvPicPr>
          <p:blipFill rotWithShape="1">
            <a:blip r:embed="rId4">
              <a:alphaModFix amt="72000"/>
            </a:blip>
            <a:srcRect b="139" l="0" r="0" t="139"/>
            <a:stretch/>
          </p:blipFill>
          <p:spPr>
            <a:xfrm>
              <a:off x="6094465" y="3735321"/>
              <a:ext cx="3044952" cy="1408177"/>
            </a:xfrm>
            <a:prstGeom prst="rect">
              <a:avLst/>
            </a:prstGeom>
            <a:noFill/>
            <a:ln>
              <a:noFill/>
            </a:ln>
          </p:spPr>
        </p:pic>
      </p:grpSp>
      <p:sp>
        <p:nvSpPr>
          <p:cNvPr id="166" name="Google Shape;166;p21"/>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67" name="Google Shape;167;p21"/>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sp>
        <p:nvSpPr>
          <p:cNvPr id="168" name="Google Shape;168;p2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2">
  <p:cSld name="Quote - Violet_1_1_2_1_2">
    <p:bg>
      <p:bgPr>
        <a:solidFill>
          <a:schemeClr val="dk2"/>
        </a:solidFill>
      </p:bgPr>
    </p:bg>
    <p:spTree>
      <p:nvGrpSpPr>
        <p:cNvPr id="169" name="Shape 169"/>
        <p:cNvGrpSpPr/>
        <p:nvPr/>
      </p:nvGrpSpPr>
      <p:grpSpPr>
        <a:xfrm>
          <a:off x="0" y="0"/>
          <a:ext cx="0" cy="0"/>
          <a:chOff x="0" y="0"/>
          <a:chExt cx="0" cy="0"/>
        </a:xfrm>
      </p:grpSpPr>
      <p:sp>
        <p:nvSpPr>
          <p:cNvPr id="170" name="Google Shape;170;p22"/>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71" name="Google Shape;171;p22"/>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sp>
        <p:nvSpPr>
          <p:cNvPr id="172" name="Google Shape;172;p2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pic>
        <p:nvPicPr>
          <p:cNvPr id="173" name="Google Shape;173;p22"/>
          <p:cNvPicPr preferRelativeResize="0"/>
          <p:nvPr/>
        </p:nvPicPr>
        <p:blipFill rotWithShape="1">
          <a:blip r:embed="rId2">
            <a:alphaModFix amt="27000"/>
          </a:blip>
          <a:srcRect b="0" l="21476" r="0" t="0"/>
          <a:stretch/>
        </p:blipFill>
        <p:spPr>
          <a:xfrm flipH="1">
            <a:off x="7048002" y="1780300"/>
            <a:ext cx="2095998" cy="2905999"/>
          </a:xfrm>
          <a:prstGeom prst="rect">
            <a:avLst/>
          </a:prstGeom>
          <a:noFill/>
          <a:ln>
            <a:noFill/>
          </a:ln>
        </p:spPr>
      </p:pic>
      <p:pic>
        <p:nvPicPr>
          <p:cNvPr id="174" name="Google Shape;174;p22"/>
          <p:cNvPicPr preferRelativeResize="0"/>
          <p:nvPr/>
        </p:nvPicPr>
        <p:blipFill rotWithShape="1">
          <a:blip r:embed="rId3">
            <a:alphaModFix/>
          </a:blip>
          <a:srcRect b="0" l="20792" r="0" t="10992"/>
          <a:stretch/>
        </p:blipFill>
        <p:spPr>
          <a:xfrm>
            <a:off x="0" y="0"/>
            <a:ext cx="1320175" cy="161522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4">
  <p:cSld name="Quote - Violet_1_1_2_1_1_1">
    <p:bg>
      <p:bgPr>
        <a:solidFill>
          <a:schemeClr val="dk2"/>
        </a:solidFill>
      </p:bgPr>
    </p:bg>
    <p:spTree>
      <p:nvGrpSpPr>
        <p:cNvPr id="175" name="Shape 175"/>
        <p:cNvGrpSpPr/>
        <p:nvPr/>
      </p:nvGrpSpPr>
      <p:grpSpPr>
        <a:xfrm>
          <a:off x="0" y="0"/>
          <a:ext cx="0" cy="0"/>
          <a:chOff x="0" y="0"/>
          <a:chExt cx="0" cy="0"/>
        </a:xfrm>
      </p:grpSpPr>
      <p:sp>
        <p:nvSpPr>
          <p:cNvPr id="176" name="Google Shape;176;p23"/>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77" name="Google Shape;177;p23"/>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sp>
        <p:nvSpPr>
          <p:cNvPr id="178" name="Google Shape;178;p2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nvGrpSpPr>
          <p:cNvPr id="179" name="Google Shape;179;p23"/>
          <p:cNvGrpSpPr/>
          <p:nvPr/>
        </p:nvGrpSpPr>
        <p:grpSpPr>
          <a:xfrm>
            <a:off x="4" y="1803975"/>
            <a:ext cx="9143996" cy="3339526"/>
            <a:chOff x="4" y="1803975"/>
            <a:chExt cx="9143996" cy="3339526"/>
          </a:xfrm>
        </p:grpSpPr>
        <p:pic>
          <p:nvPicPr>
            <p:cNvPr id="180" name="Google Shape;180;p23"/>
            <p:cNvPicPr preferRelativeResize="0"/>
            <p:nvPr/>
          </p:nvPicPr>
          <p:blipFill rotWithShape="1">
            <a:blip r:embed="rId2">
              <a:alphaModFix amt="57000"/>
            </a:blip>
            <a:srcRect b="34253" l="32605" r="0" t="0"/>
            <a:stretch/>
          </p:blipFill>
          <p:spPr>
            <a:xfrm flipH="1">
              <a:off x="5036874" y="1804050"/>
              <a:ext cx="4107126" cy="3339451"/>
            </a:xfrm>
            <a:prstGeom prst="rect">
              <a:avLst/>
            </a:prstGeom>
            <a:noFill/>
            <a:ln>
              <a:noFill/>
            </a:ln>
          </p:spPr>
        </p:pic>
        <p:pic>
          <p:nvPicPr>
            <p:cNvPr id="181" name="Google Shape;181;p23"/>
            <p:cNvPicPr preferRelativeResize="0"/>
            <p:nvPr/>
          </p:nvPicPr>
          <p:blipFill rotWithShape="1">
            <a:blip r:embed="rId3">
              <a:alphaModFix amt="57000"/>
            </a:blip>
            <a:srcRect b="34258" l="0" r="17498" t="0"/>
            <a:stretch/>
          </p:blipFill>
          <p:spPr>
            <a:xfrm flipH="1">
              <a:off x="4" y="1803975"/>
              <a:ext cx="5027748" cy="3339451"/>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5">
  <p:cSld name="Quote - Violet_1_1_2_1_1_1_1">
    <p:bg>
      <p:bgPr>
        <a:solidFill>
          <a:schemeClr val="dk2"/>
        </a:solidFill>
      </p:bgPr>
    </p:bg>
    <p:spTree>
      <p:nvGrpSpPr>
        <p:cNvPr id="182" name="Shape 182"/>
        <p:cNvGrpSpPr/>
        <p:nvPr/>
      </p:nvGrpSpPr>
      <p:grpSpPr>
        <a:xfrm>
          <a:off x="0" y="0"/>
          <a:ext cx="0" cy="0"/>
          <a:chOff x="0" y="0"/>
          <a:chExt cx="0" cy="0"/>
        </a:xfrm>
      </p:grpSpPr>
      <p:sp>
        <p:nvSpPr>
          <p:cNvPr id="183" name="Google Shape;183;p24"/>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84" name="Google Shape;184;p24"/>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sp>
        <p:nvSpPr>
          <p:cNvPr id="185" name="Google Shape;185;p2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nvGrpSpPr>
          <p:cNvPr id="186" name="Google Shape;186;p24"/>
          <p:cNvGrpSpPr/>
          <p:nvPr/>
        </p:nvGrpSpPr>
        <p:grpSpPr>
          <a:xfrm rot="-5400000">
            <a:off x="5223451" y="1196298"/>
            <a:ext cx="5164226" cy="2747927"/>
            <a:chOff x="1155183" y="3814094"/>
            <a:chExt cx="3118306" cy="1659276"/>
          </a:xfrm>
        </p:grpSpPr>
        <p:pic>
          <p:nvPicPr>
            <p:cNvPr id="187" name="Google Shape;187;p24"/>
            <p:cNvPicPr preferRelativeResize="0"/>
            <p:nvPr/>
          </p:nvPicPr>
          <p:blipFill rotWithShape="1">
            <a:blip r:embed="rId2">
              <a:alphaModFix amt="58000"/>
            </a:blip>
            <a:srcRect b="10228" l="37919" r="0" t="24705"/>
            <a:stretch/>
          </p:blipFill>
          <p:spPr>
            <a:xfrm>
              <a:off x="1155183" y="3814094"/>
              <a:ext cx="1891297" cy="1652133"/>
            </a:xfrm>
            <a:prstGeom prst="rect">
              <a:avLst/>
            </a:prstGeom>
            <a:noFill/>
            <a:ln>
              <a:noFill/>
            </a:ln>
          </p:spPr>
        </p:pic>
        <p:pic>
          <p:nvPicPr>
            <p:cNvPr id="188" name="Google Shape;188;p24"/>
            <p:cNvPicPr preferRelativeResize="0"/>
            <p:nvPr/>
          </p:nvPicPr>
          <p:blipFill rotWithShape="1">
            <a:blip r:embed="rId3">
              <a:alphaModFix amt="58000"/>
            </a:blip>
            <a:srcRect b="9950" l="0" r="59873" t="25270"/>
            <a:stretch/>
          </p:blipFill>
          <p:spPr>
            <a:xfrm>
              <a:off x="3051053" y="3828390"/>
              <a:ext cx="1222436" cy="1644980"/>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2-Line Title">
  <p:cSld name="Multi-use layout_2">
    <p:spTree>
      <p:nvGrpSpPr>
        <p:cNvPr id="189" name="Shape 189"/>
        <p:cNvGrpSpPr/>
        <p:nvPr/>
      </p:nvGrpSpPr>
      <p:grpSpPr>
        <a:xfrm>
          <a:off x="0" y="0"/>
          <a:ext cx="0" cy="0"/>
          <a:chOff x="0" y="0"/>
          <a:chExt cx="0" cy="0"/>
        </a:xfrm>
      </p:grpSpPr>
      <p:sp>
        <p:nvSpPr>
          <p:cNvPr id="190" name="Google Shape;190;p25"/>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91" name="Google Shape;191;p2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92" name="Google Shape;192;p25"/>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93" name="Google Shape;193;p25"/>
          <p:cNvSpPr txBox="1"/>
          <p:nvPr>
            <p:ph idx="1" type="subTitle"/>
          </p:nvPr>
        </p:nvSpPr>
        <p:spPr>
          <a:xfrm>
            <a:off x="365760" y="1122367"/>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94" name="Google Shape;194;p25"/>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5" name="Google Shape;195;p2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
        <p:nvSpPr>
          <p:cNvPr id="196" name="Google Shape;196;p25"/>
          <p:cNvSpPr/>
          <p:nvPr/>
        </p:nvSpPr>
        <p:spPr>
          <a:xfrm>
            <a:off x="0" y="343500"/>
            <a:ext cx="137100" cy="7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1">
  <p:cSld name="Multi-use layout_1">
    <p:spTree>
      <p:nvGrpSpPr>
        <p:cNvPr id="197" name="Shape 197"/>
        <p:cNvGrpSpPr/>
        <p:nvPr/>
      </p:nvGrpSpPr>
      <p:grpSpPr>
        <a:xfrm>
          <a:off x="0" y="0"/>
          <a:ext cx="0" cy="0"/>
          <a:chOff x="0" y="0"/>
          <a:chExt cx="0" cy="0"/>
        </a:xfrm>
      </p:grpSpPr>
      <p:grpSp>
        <p:nvGrpSpPr>
          <p:cNvPr id="198" name="Google Shape;198;p26"/>
          <p:cNvGrpSpPr/>
          <p:nvPr/>
        </p:nvGrpSpPr>
        <p:grpSpPr>
          <a:xfrm>
            <a:off x="3" y="3761952"/>
            <a:ext cx="9143997" cy="1371564"/>
            <a:chOff x="-10" y="3735321"/>
            <a:chExt cx="9139427" cy="1408177"/>
          </a:xfrm>
        </p:grpSpPr>
        <p:pic>
          <p:nvPicPr>
            <p:cNvPr id="199" name="Google Shape;199;p26"/>
            <p:cNvPicPr preferRelativeResize="0"/>
            <p:nvPr/>
          </p:nvPicPr>
          <p:blipFill rotWithShape="1">
            <a:blip r:embed="rId2">
              <a:alphaModFix amt="29000"/>
            </a:blip>
            <a:srcRect b="139" l="0" r="0" t="139"/>
            <a:stretch/>
          </p:blipFill>
          <p:spPr>
            <a:xfrm>
              <a:off x="-10" y="3735321"/>
              <a:ext cx="3044952" cy="1408177"/>
            </a:xfrm>
            <a:prstGeom prst="rect">
              <a:avLst/>
            </a:prstGeom>
            <a:noFill/>
            <a:ln>
              <a:noFill/>
            </a:ln>
          </p:spPr>
        </p:pic>
        <p:pic>
          <p:nvPicPr>
            <p:cNvPr id="200" name="Google Shape;200;p26"/>
            <p:cNvPicPr preferRelativeResize="0"/>
            <p:nvPr/>
          </p:nvPicPr>
          <p:blipFill rotWithShape="1">
            <a:blip r:embed="rId3">
              <a:alphaModFix amt="29000"/>
            </a:blip>
            <a:srcRect b="139" l="0" r="0" t="139"/>
            <a:stretch/>
          </p:blipFill>
          <p:spPr>
            <a:xfrm>
              <a:off x="3049515" y="3735321"/>
              <a:ext cx="3044952" cy="1408177"/>
            </a:xfrm>
            <a:prstGeom prst="rect">
              <a:avLst/>
            </a:prstGeom>
            <a:noFill/>
            <a:ln>
              <a:noFill/>
            </a:ln>
          </p:spPr>
        </p:pic>
        <p:pic>
          <p:nvPicPr>
            <p:cNvPr id="201" name="Google Shape;201;p26"/>
            <p:cNvPicPr preferRelativeResize="0"/>
            <p:nvPr/>
          </p:nvPicPr>
          <p:blipFill rotWithShape="1">
            <a:blip r:embed="rId4">
              <a:alphaModFix amt="29000"/>
            </a:blip>
            <a:srcRect b="139" l="0" r="0" t="139"/>
            <a:stretch/>
          </p:blipFill>
          <p:spPr>
            <a:xfrm>
              <a:off x="6094465" y="3735321"/>
              <a:ext cx="3044952" cy="1408177"/>
            </a:xfrm>
            <a:prstGeom prst="rect">
              <a:avLst/>
            </a:prstGeom>
            <a:noFill/>
            <a:ln>
              <a:noFill/>
            </a:ln>
          </p:spPr>
        </p:pic>
      </p:grpSp>
      <p:sp>
        <p:nvSpPr>
          <p:cNvPr id="202" name="Google Shape;202;p26"/>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03" name="Google Shape;203;p2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04" name="Google Shape;204;p26"/>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205" name="Google Shape;205;p26"/>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206" name="Google Shape;206;p26"/>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7" name="Google Shape;207;p26"/>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
        <p:nvSpPr>
          <p:cNvPr id="208" name="Google Shape;208;p26"/>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2">
  <p:cSld name="Multi-use layout_1_1">
    <p:spTree>
      <p:nvGrpSpPr>
        <p:cNvPr id="209" name="Shape 209"/>
        <p:cNvGrpSpPr/>
        <p:nvPr/>
      </p:nvGrpSpPr>
      <p:grpSpPr>
        <a:xfrm>
          <a:off x="0" y="0"/>
          <a:ext cx="0" cy="0"/>
          <a:chOff x="0" y="0"/>
          <a:chExt cx="0" cy="0"/>
        </a:xfrm>
      </p:grpSpPr>
      <p:grpSp>
        <p:nvGrpSpPr>
          <p:cNvPr id="210" name="Google Shape;210;p27"/>
          <p:cNvGrpSpPr/>
          <p:nvPr/>
        </p:nvGrpSpPr>
        <p:grpSpPr>
          <a:xfrm>
            <a:off x="0" y="4370576"/>
            <a:ext cx="9144001" cy="772925"/>
            <a:chOff x="0" y="4370576"/>
            <a:chExt cx="9144001" cy="772925"/>
          </a:xfrm>
        </p:grpSpPr>
        <p:pic>
          <p:nvPicPr>
            <p:cNvPr id="211" name="Google Shape;211;p27"/>
            <p:cNvPicPr preferRelativeResize="0"/>
            <p:nvPr/>
          </p:nvPicPr>
          <p:blipFill rotWithShape="1">
            <a:blip r:embed="rId2">
              <a:alphaModFix amt="29000"/>
            </a:blip>
            <a:srcRect b="43663" l="0" r="0" t="140"/>
            <a:stretch/>
          </p:blipFill>
          <p:spPr>
            <a:xfrm>
              <a:off x="0" y="4370576"/>
              <a:ext cx="3046476" cy="772925"/>
            </a:xfrm>
            <a:prstGeom prst="rect">
              <a:avLst/>
            </a:prstGeom>
            <a:noFill/>
            <a:ln>
              <a:noFill/>
            </a:ln>
          </p:spPr>
        </p:pic>
        <p:pic>
          <p:nvPicPr>
            <p:cNvPr id="212" name="Google Shape;212;p27"/>
            <p:cNvPicPr preferRelativeResize="0"/>
            <p:nvPr/>
          </p:nvPicPr>
          <p:blipFill rotWithShape="1">
            <a:blip r:embed="rId3">
              <a:alphaModFix amt="29000"/>
            </a:blip>
            <a:srcRect b="43663" l="0" r="0" t="140"/>
            <a:stretch/>
          </p:blipFill>
          <p:spPr>
            <a:xfrm>
              <a:off x="3051050" y="4370576"/>
              <a:ext cx="3046476" cy="772925"/>
            </a:xfrm>
            <a:prstGeom prst="rect">
              <a:avLst/>
            </a:prstGeom>
            <a:noFill/>
            <a:ln>
              <a:noFill/>
            </a:ln>
          </p:spPr>
        </p:pic>
        <p:pic>
          <p:nvPicPr>
            <p:cNvPr id="213" name="Google Shape;213;p27"/>
            <p:cNvPicPr preferRelativeResize="0"/>
            <p:nvPr/>
          </p:nvPicPr>
          <p:blipFill rotWithShape="1">
            <a:blip r:embed="rId4">
              <a:alphaModFix amt="29000"/>
            </a:blip>
            <a:srcRect b="43663" l="0" r="0" t="140"/>
            <a:stretch/>
          </p:blipFill>
          <p:spPr>
            <a:xfrm>
              <a:off x="6097525" y="4370576"/>
              <a:ext cx="3046476" cy="772925"/>
            </a:xfrm>
            <a:prstGeom prst="rect">
              <a:avLst/>
            </a:prstGeom>
            <a:noFill/>
            <a:ln>
              <a:noFill/>
            </a:ln>
          </p:spPr>
        </p:pic>
      </p:grpSp>
      <p:sp>
        <p:nvSpPr>
          <p:cNvPr id="214" name="Google Shape;214;p27"/>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2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16" name="Google Shape;216;p27"/>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217" name="Google Shape;217;p27"/>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218" name="Google Shape;218;p27"/>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9" name="Google Shape;219;p2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
        <p:nvSpPr>
          <p:cNvPr id="220" name="Google Shape;220;p27"/>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Arrows">
  <p:cSld name="Multi-use layout_1_1_1">
    <p:spTree>
      <p:nvGrpSpPr>
        <p:cNvPr id="221" name="Shape 221"/>
        <p:cNvGrpSpPr/>
        <p:nvPr/>
      </p:nvGrpSpPr>
      <p:grpSpPr>
        <a:xfrm>
          <a:off x="0" y="0"/>
          <a:ext cx="0" cy="0"/>
          <a:chOff x="0" y="0"/>
          <a:chExt cx="0" cy="0"/>
        </a:xfrm>
      </p:grpSpPr>
      <p:pic>
        <p:nvPicPr>
          <p:cNvPr id="222" name="Google Shape;222;p28"/>
          <p:cNvPicPr preferRelativeResize="0"/>
          <p:nvPr/>
        </p:nvPicPr>
        <p:blipFill rotWithShape="1">
          <a:blip r:embed="rId2">
            <a:alphaModFix/>
          </a:blip>
          <a:srcRect b="0" l="22839" r="0" t="0"/>
          <a:stretch/>
        </p:blipFill>
        <p:spPr>
          <a:xfrm flipH="1">
            <a:off x="7782375" y="2935675"/>
            <a:ext cx="1368150" cy="1931223"/>
          </a:xfrm>
          <a:prstGeom prst="rect">
            <a:avLst/>
          </a:prstGeom>
          <a:noFill/>
          <a:ln>
            <a:noFill/>
          </a:ln>
        </p:spPr>
      </p:pic>
      <p:sp>
        <p:nvSpPr>
          <p:cNvPr id="223" name="Google Shape;223;p28"/>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2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25" name="Google Shape;225;p28"/>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226" name="Google Shape;226;p28"/>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227" name="Google Shape;227;p28"/>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8" name="Google Shape;228;p28"/>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
        <p:nvSpPr>
          <p:cNvPr id="229" name="Google Shape;229;p28"/>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1">
  <p:cSld name="Split Layout_1">
    <p:spTree>
      <p:nvGrpSpPr>
        <p:cNvPr id="230" name="Shape 230"/>
        <p:cNvGrpSpPr/>
        <p:nvPr/>
      </p:nvGrpSpPr>
      <p:grpSpPr>
        <a:xfrm>
          <a:off x="0" y="0"/>
          <a:ext cx="0" cy="0"/>
          <a:chOff x="0" y="0"/>
          <a:chExt cx="0" cy="0"/>
        </a:xfrm>
      </p:grpSpPr>
      <p:sp>
        <p:nvSpPr>
          <p:cNvPr id="231" name="Google Shape;231;p29"/>
          <p:cNvSpPr/>
          <p:nvPr/>
        </p:nvSpPr>
        <p:spPr>
          <a:xfrm>
            <a:off x="4572000" y="0"/>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Lato"/>
              <a:ea typeface="Lato"/>
              <a:cs typeface="Lato"/>
              <a:sym typeface="Lato"/>
            </a:endParaRPr>
          </a:p>
        </p:txBody>
      </p:sp>
      <p:sp>
        <p:nvSpPr>
          <p:cNvPr id="232" name="Google Shape;232;p29"/>
          <p:cNvSpPr/>
          <p:nvPr/>
        </p:nvSpPr>
        <p:spPr>
          <a:xfrm>
            <a:off x="6024563" y="257175"/>
            <a:ext cx="1488103" cy="159186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233" name="Google Shape;233;p29"/>
          <p:cNvSpPr/>
          <p:nvPr/>
        </p:nvSpPr>
        <p:spPr>
          <a:xfrm>
            <a:off x="4574381" y="2416970"/>
            <a:ext cx="3186406" cy="2726531"/>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34" name="Google Shape;234;p29"/>
          <p:cNvSpPr/>
          <p:nvPr/>
        </p:nvSpPr>
        <p:spPr>
          <a:xfrm>
            <a:off x="7184151" y="634350"/>
            <a:ext cx="1959849" cy="2806348"/>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35" name="Google Shape;235;p29"/>
          <p:cNvSpPr/>
          <p:nvPr/>
        </p:nvSpPr>
        <p:spPr>
          <a:xfrm>
            <a:off x="6491288" y="2753536"/>
            <a:ext cx="1576390" cy="168630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236" name="Google Shape;236;p29"/>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37" name="Google Shape;237;p29"/>
          <p:cNvSpPr txBox="1"/>
          <p:nvPr>
            <p:ph idx="1" type="body"/>
          </p:nvPr>
        </p:nvSpPr>
        <p:spPr>
          <a:xfrm>
            <a:off x="365750" y="634350"/>
            <a:ext cx="3827400" cy="294900"/>
          </a:xfrm>
          <a:prstGeom prst="rect">
            <a:avLst/>
          </a:prstGeom>
          <a:noFill/>
          <a:ln>
            <a:noFill/>
          </a:ln>
        </p:spPr>
        <p:txBody>
          <a:bodyPr anchorCtr="0" anchor="t" bIns="91425" lIns="91425" spcFirstLastPara="1" rIns="91425" wrap="square" tIns="91425">
            <a:spAutoFit/>
          </a:bodyPr>
          <a:lstStyle>
            <a:lvl1pPr indent="-228600" lvl="0" marL="457200" rtl="0" algn="l">
              <a:lnSpc>
                <a:spcPct val="105000"/>
              </a:lnSpc>
              <a:spcBef>
                <a:spcPts val="0"/>
              </a:spcBef>
              <a:spcAft>
                <a:spcPts val="0"/>
              </a:spcAft>
              <a:buClr>
                <a:srgbClr val="5B5B5B"/>
              </a:buClr>
              <a:buSzPts val="1600"/>
              <a:buNone/>
              <a:defRPr sz="1600">
                <a:solidFill>
                  <a:srgbClr val="5B5B5B"/>
                </a:solidFill>
              </a:defRPr>
            </a:lvl1pPr>
            <a:lvl2pPr indent="-342900" lvl="1" marL="914400" rtl="0" algn="l">
              <a:lnSpc>
                <a:spcPct val="105000"/>
              </a:lnSpc>
              <a:spcBef>
                <a:spcPts val="1000"/>
              </a:spcBef>
              <a:spcAft>
                <a:spcPts val="0"/>
              </a:spcAft>
              <a:buClr>
                <a:srgbClr val="5B5B5B"/>
              </a:buClr>
              <a:buSzPts val="1800"/>
              <a:buChar char="•"/>
              <a:defRPr>
                <a:solidFill>
                  <a:srgbClr val="5B5B5B"/>
                </a:solidFill>
              </a:defRPr>
            </a:lvl2pPr>
            <a:lvl3pPr indent="-342900" lvl="2" marL="1371600" rtl="0" algn="l">
              <a:lnSpc>
                <a:spcPct val="105000"/>
              </a:lnSpc>
              <a:spcBef>
                <a:spcPts val="1000"/>
              </a:spcBef>
              <a:spcAft>
                <a:spcPts val="0"/>
              </a:spcAft>
              <a:buClr>
                <a:srgbClr val="5B5B5B"/>
              </a:buClr>
              <a:buSzPts val="1800"/>
              <a:buChar char="•"/>
              <a:defRPr>
                <a:solidFill>
                  <a:srgbClr val="5B5B5B"/>
                </a:solidFill>
              </a:defRPr>
            </a:lvl3pPr>
            <a:lvl4pPr indent="-342900" lvl="3" marL="1828800" rtl="0" algn="l">
              <a:lnSpc>
                <a:spcPct val="105000"/>
              </a:lnSpc>
              <a:spcBef>
                <a:spcPts val="1000"/>
              </a:spcBef>
              <a:spcAft>
                <a:spcPts val="0"/>
              </a:spcAft>
              <a:buClr>
                <a:srgbClr val="5B5B5B"/>
              </a:buClr>
              <a:buSzPts val="1800"/>
              <a:buChar char="•"/>
              <a:defRPr>
                <a:solidFill>
                  <a:srgbClr val="5B5B5B"/>
                </a:solidFill>
              </a:defRPr>
            </a:lvl4pPr>
            <a:lvl5pPr indent="-342900" lvl="4" marL="2286000" rtl="0" algn="l">
              <a:lnSpc>
                <a:spcPct val="105000"/>
              </a:lnSpc>
              <a:spcBef>
                <a:spcPts val="1000"/>
              </a:spcBef>
              <a:spcAft>
                <a:spcPts val="0"/>
              </a:spcAft>
              <a:buClr>
                <a:srgbClr val="5B5B5B"/>
              </a:buClr>
              <a:buSzPts val="1800"/>
              <a:buChar char="•"/>
              <a:defRPr>
                <a:solidFill>
                  <a:srgbClr val="5B5B5B"/>
                </a:solidFill>
              </a:defRPr>
            </a:lvl5pPr>
            <a:lvl6pPr indent="-342900" lvl="5" marL="2743200" rtl="0" algn="l">
              <a:lnSpc>
                <a:spcPct val="105000"/>
              </a:lnSpc>
              <a:spcBef>
                <a:spcPts val="1000"/>
              </a:spcBef>
              <a:spcAft>
                <a:spcPts val="0"/>
              </a:spcAft>
              <a:buClr>
                <a:srgbClr val="5B5B5B"/>
              </a:buClr>
              <a:buSzPts val="1800"/>
              <a:buChar char="•"/>
              <a:defRPr>
                <a:solidFill>
                  <a:srgbClr val="5B5B5B"/>
                </a:solidFill>
              </a:defRPr>
            </a:lvl6pPr>
            <a:lvl7pPr indent="-342900" lvl="6" marL="3200400" rtl="0" algn="l">
              <a:lnSpc>
                <a:spcPct val="105000"/>
              </a:lnSpc>
              <a:spcBef>
                <a:spcPts val="1000"/>
              </a:spcBef>
              <a:spcAft>
                <a:spcPts val="0"/>
              </a:spcAft>
              <a:buClr>
                <a:srgbClr val="5B5B5B"/>
              </a:buClr>
              <a:buSzPts val="1800"/>
              <a:buChar char="•"/>
              <a:defRPr>
                <a:solidFill>
                  <a:srgbClr val="5B5B5B"/>
                </a:solidFill>
              </a:defRPr>
            </a:lvl7pPr>
            <a:lvl8pPr indent="-342900" lvl="7" marL="3657600" rtl="0" algn="l">
              <a:lnSpc>
                <a:spcPct val="105000"/>
              </a:lnSpc>
              <a:spcBef>
                <a:spcPts val="1000"/>
              </a:spcBef>
              <a:spcAft>
                <a:spcPts val="0"/>
              </a:spcAft>
              <a:buClr>
                <a:srgbClr val="5B5B5B"/>
              </a:buClr>
              <a:buSzPts val="1800"/>
              <a:buChar char="•"/>
              <a:defRPr>
                <a:solidFill>
                  <a:srgbClr val="5B5B5B"/>
                </a:solidFill>
              </a:defRPr>
            </a:lvl8pPr>
            <a:lvl9pPr indent="-342900" lvl="8" marL="4114800" rtl="0" algn="l">
              <a:lnSpc>
                <a:spcPct val="105000"/>
              </a:lnSpc>
              <a:spcBef>
                <a:spcPts val="1000"/>
              </a:spcBef>
              <a:spcAft>
                <a:spcPts val="1000"/>
              </a:spcAft>
              <a:buClr>
                <a:srgbClr val="5B5B5B"/>
              </a:buClr>
              <a:buSzPts val="1800"/>
              <a:buChar char="•"/>
              <a:defRPr>
                <a:solidFill>
                  <a:srgbClr val="5B5B5B"/>
                </a:solidFill>
              </a:defRPr>
            </a:lvl9pPr>
          </a:lstStyle>
          <a:p/>
        </p:txBody>
      </p:sp>
      <p:sp>
        <p:nvSpPr>
          <p:cNvPr id="238" name="Google Shape;238;p29"/>
          <p:cNvSpPr txBox="1"/>
          <p:nvPr>
            <p:ph type="title"/>
          </p:nvPr>
        </p:nvSpPr>
        <p:spPr>
          <a:xfrm>
            <a:off x="365755" y="228600"/>
            <a:ext cx="39789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239" name="Google Shape;239;p29"/>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40" name="Google Shape;240;p2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41" name="Google Shape;241;p29"/>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pic>
        <p:nvPicPr>
          <p:cNvPr id="242" name="Google Shape;242;p29"/>
          <p:cNvPicPr preferRelativeResize="0"/>
          <p:nvPr/>
        </p:nvPicPr>
        <p:blipFill rotWithShape="1">
          <a:blip r:embed="rId2">
            <a:alphaModFix/>
          </a:blip>
          <a:srcRect b="9584" l="13584" r="0" t="0"/>
          <a:stretch/>
        </p:blipFill>
        <p:spPr>
          <a:xfrm>
            <a:off x="4572000" y="3214250"/>
            <a:ext cx="1693648" cy="1929252"/>
          </a:xfrm>
          <a:prstGeom prst="rect">
            <a:avLst/>
          </a:prstGeom>
          <a:noFill/>
          <a:ln>
            <a:noFill/>
          </a:ln>
        </p:spPr>
      </p:pic>
      <p:sp>
        <p:nvSpPr>
          <p:cNvPr id="243" name="Google Shape;243;p29"/>
          <p:cNvSpPr/>
          <p:nvPr/>
        </p:nvSpPr>
        <p:spPr>
          <a:xfrm>
            <a:off x="8067676" y="228601"/>
            <a:ext cx="1077917" cy="1543491"/>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44" name="Google Shape;244;p29"/>
          <p:cNvSpPr txBox="1"/>
          <p:nvPr>
            <p:ph idx="2" type="body"/>
          </p:nvPr>
        </p:nvSpPr>
        <p:spPr>
          <a:xfrm>
            <a:off x="4937760" y="1280150"/>
            <a:ext cx="3566400" cy="3406200"/>
          </a:xfrm>
          <a:prstGeom prst="rect">
            <a:avLst/>
          </a:prstGeom>
          <a:noFill/>
          <a:ln>
            <a:noFill/>
          </a:ln>
        </p:spPr>
        <p:txBody>
          <a:bodyPr anchorCtr="0" anchor="t" bIns="91425" lIns="91425" spcFirstLastPara="1" rIns="91425" wrap="square" tIns="91425">
            <a:spAutoFit/>
          </a:bodyPr>
          <a:lstStyle>
            <a:lvl1pPr indent="-342900" lvl="0" marL="457200" marR="0" rtl="0" algn="l">
              <a:lnSpc>
                <a:spcPct val="115000"/>
              </a:lnSpc>
              <a:spcBef>
                <a:spcPts val="0"/>
              </a:spcBef>
              <a:spcAft>
                <a:spcPts val="0"/>
              </a:spcAft>
              <a:buSzPts val="1800"/>
              <a:buChar char="•"/>
              <a:defRPr i="0" sz="1800" u="none" cap="none" strike="noStrike">
                <a:solidFill>
                  <a:schemeClr val="lt1"/>
                </a:solidFill>
              </a:defRPr>
            </a:lvl1pPr>
            <a:lvl2pPr indent="-342900" lvl="1" marL="914400" marR="0" rtl="0" algn="l">
              <a:lnSpc>
                <a:spcPct val="115000"/>
              </a:lnSpc>
              <a:spcBef>
                <a:spcPts val="1000"/>
              </a:spcBef>
              <a:spcAft>
                <a:spcPts val="0"/>
              </a:spcAft>
              <a:buSzPts val="1800"/>
              <a:buChar char="•"/>
              <a:defRPr i="0" sz="1800" u="none" cap="none" strike="noStrike">
                <a:solidFill>
                  <a:schemeClr val="lt1"/>
                </a:solidFill>
              </a:defRPr>
            </a:lvl2pPr>
            <a:lvl3pPr indent="-317500" lvl="2" marL="1371600" marR="0" rtl="0" algn="l">
              <a:lnSpc>
                <a:spcPct val="115000"/>
              </a:lnSpc>
              <a:spcBef>
                <a:spcPts val="1000"/>
              </a:spcBef>
              <a:spcAft>
                <a:spcPts val="0"/>
              </a:spcAft>
              <a:buSzPts val="1400"/>
              <a:buChar char="•"/>
              <a:defRPr i="0" u="none" cap="none" strike="noStrike">
                <a:solidFill>
                  <a:schemeClr val="lt1"/>
                </a:solidFill>
              </a:defRPr>
            </a:lvl3pPr>
            <a:lvl4pPr indent="-317500" lvl="3" marL="1828800" marR="0" rtl="0" algn="l">
              <a:lnSpc>
                <a:spcPct val="115000"/>
              </a:lnSpc>
              <a:spcBef>
                <a:spcPts val="1000"/>
              </a:spcBef>
              <a:spcAft>
                <a:spcPts val="0"/>
              </a:spcAft>
              <a:buSzPts val="1400"/>
              <a:buChar char="•"/>
              <a:defRPr i="0" u="none" cap="none" strike="noStrike">
                <a:solidFill>
                  <a:schemeClr val="lt1"/>
                </a:solidFill>
              </a:defRPr>
            </a:lvl4pPr>
            <a:lvl5pPr indent="-317500" lvl="4" marL="2286000" marR="0" rtl="0" algn="l">
              <a:lnSpc>
                <a:spcPct val="115000"/>
              </a:lnSpc>
              <a:spcBef>
                <a:spcPts val="1000"/>
              </a:spcBef>
              <a:spcAft>
                <a:spcPts val="0"/>
              </a:spcAft>
              <a:buSzPts val="1400"/>
              <a:buChar char="•"/>
              <a:defRPr i="0" u="none" cap="none" strike="noStrike">
                <a:solidFill>
                  <a:schemeClr val="lt1"/>
                </a:solidFill>
              </a:defRPr>
            </a:lvl5pPr>
            <a:lvl6pPr indent="-317500" lvl="5" marL="2743200" marR="0" rtl="0" algn="l">
              <a:lnSpc>
                <a:spcPct val="115000"/>
              </a:lnSpc>
              <a:spcBef>
                <a:spcPts val="1000"/>
              </a:spcBef>
              <a:spcAft>
                <a:spcPts val="0"/>
              </a:spcAft>
              <a:buSzPts val="1400"/>
              <a:buChar char="•"/>
              <a:defRPr i="0" u="none" cap="none" strike="noStrike">
                <a:solidFill>
                  <a:schemeClr val="lt1"/>
                </a:solidFill>
              </a:defRPr>
            </a:lvl6pPr>
            <a:lvl7pPr indent="-317500" lvl="6" marL="3200400" marR="0" rtl="0" algn="l">
              <a:lnSpc>
                <a:spcPct val="115000"/>
              </a:lnSpc>
              <a:spcBef>
                <a:spcPts val="1000"/>
              </a:spcBef>
              <a:spcAft>
                <a:spcPts val="0"/>
              </a:spcAft>
              <a:buSzPts val="1400"/>
              <a:buChar char="•"/>
              <a:defRPr i="0" u="none" cap="none" strike="noStrike">
                <a:solidFill>
                  <a:schemeClr val="lt1"/>
                </a:solidFill>
              </a:defRPr>
            </a:lvl7pPr>
            <a:lvl8pPr indent="-317500" lvl="7" marL="3657600" marR="0" rtl="0" algn="l">
              <a:lnSpc>
                <a:spcPct val="115000"/>
              </a:lnSpc>
              <a:spcBef>
                <a:spcPts val="1000"/>
              </a:spcBef>
              <a:spcAft>
                <a:spcPts val="0"/>
              </a:spcAft>
              <a:buSzPts val="1400"/>
              <a:buChar char="•"/>
              <a:defRPr i="0" u="none" cap="none" strike="noStrike">
                <a:solidFill>
                  <a:schemeClr val="lt1"/>
                </a:solidFill>
              </a:defRPr>
            </a:lvl8pPr>
            <a:lvl9pPr indent="-317500" lvl="8" marL="4114800" marR="0" rtl="0" algn="l">
              <a:lnSpc>
                <a:spcPct val="115000"/>
              </a:lnSpc>
              <a:spcBef>
                <a:spcPts val="1000"/>
              </a:spcBef>
              <a:spcAft>
                <a:spcPts val="1000"/>
              </a:spcAft>
              <a:buSzPts val="1400"/>
              <a:buChar char="•"/>
              <a:defRPr i="0" u="none" cap="none" strike="noStrike">
                <a:solidFill>
                  <a:schemeClr val="lt1"/>
                </a:solidFill>
              </a:defRPr>
            </a:lvl9pPr>
          </a:lstStyle>
          <a:p/>
        </p:txBody>
      </p:sp>
      <p:sp>
        <p:nvSpPr>
          <p:cNvPr id="245" name="Google Shape;245;p29"/>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lue w/ Photo">
  <p:cSld name="Quote - Violet_1_1_1_2">
    <p:bg>
      <p:bgPr>
        <a:solidFill>
          <a:schemeClr val="dk2"/>
        </a:solidFill>
      </p:bgPr>
    </p:bg>
    <p:spTree>
      <p:nvGrpSpPr>
        <p:cNvPr id="246" name="Shape 246"/>
        <p:cNvGrpSpPr/>
        <p:nvPr/>
      </p:nvGrpSpPr>
      <p:grpSpPr>
        <a:xfrm>
          <a:off x="0" y="0"/>
          <a:ext cx="0" cy="0"/>
          <a:chOff x="0" y="0"/>
          <a:chExt cx="0" cy="0"/>
        </a:xfrm>
      </p:grpSpPr>
      <p:sp>
        <p:nvSpPr>
          <p:cNvPr id="247" name="Google Shape;247;p30"/>
          <p:cNvSpPr txBox="1"/>
          <p:nvPr>
            <p:ph idx="1" type="body"/>
          </p:nvPr>
        </p:nvSpPr>
        <p:spPr>
          <a:xfrm>
            <a:off x="365750" y="1331975"/>
            <a:ext cx="60765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200"/>
              <a:buNone/>
              <a:defRPr sz="4200" cap="none">
                <a:solidFill>
                  <a:schemeClr val="lt1"/>
                </a:solidFil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248" name="Google Shape;248;p30"/>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sp>
        <p:nvSpPr>
          <p:cNvPr id="249" name="Google Shape;249;p3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50" name="Google Shape;250;p30"/>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251" name="Google Shape;251;p30"/>
          <p:cNvGrpSpPr/>
          <p:nvPr/>
        </p:nvGrpSpPr>
        <p:grpSpPr>
          <a:xfrm>
            <a:off x="457209" y="474129"/>
            <a:ext cx="1177786" cy="857849"/>
            <a:chOff x="865451" y="2114550"/>
            <a:chExt cx="3399093" cy="2475755"/>
          </a:xfrm>
        </p:grpSpPr>
        <p:sp>
          <p:nvSpPr>
            <p:cNvPr id="252" name="Google Shape;252;p30"/>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3" name="Google Shape;253;p30"/>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54" name="Google Shape;254;p30"/>
          <p:cNvSpPr txBox="1"/>
          <p:nvPr>
            <p:ph idx="2" type="subTitle"/>
          </p:nvPr>
        </p:nvSpPr>
        <p:spPr>
          <a:xfrm>
            <a:off x="3017525" y="3999997"/>
            <a:ext cx="4206300" cy="686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600"/>
              <a:buNone/>
              <a:defRPr b="1" sz="1600">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Layout">
  <p:cSld name="One Column Layout_1">
    <p:spTree>
      <p:nvGrpSpPr>
        <p:cNvPr id="23" name="Shape 23"/>
        <p:cNvGrpSpPr/>
        <p:nvPr/>
      </p:nvGrpSpPr>
      <p:grpSpPr>
        <a:xfrm>
          <a:off x="0" y="0"/>
          <a:ext cx="0" cy="0"/>
          <a:chOff x="0" y="0"/>
          <a:chExt cx="0" cy="0"/>
        </a:xfrm>
      </p:grpSpPr>
      <p:sp>
        <p:nvSpPr>
          <p:cNvPr id="24" name="Google Shape;24;p4"/>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25" name="Google Shape;25;p4"/>
          <p:cNvSpPr txBox="1"/>
          <p:nvPr>
            <p:ph idx="1" type="body"/>
          </p:nvPr>
        </p:nvSpPr>
        <p:spPr>
          <a:xfrm>
            <a:off x="365750" y="1371600"/>
            <a:ext cx="4160400" cy="3314700"/>
          </a:xfrm>
          <a:prstGeom prst="rect">
            <a:avLst/>
          </a:prstGeom>
        </p:spPr>
        <p:txBody>
          <a:bodyPr anchorCtr="0" anchor="t" bIns="91425" lIns="91425" spcFirstLastPara="1" rIns="91425" wrap="square" tIns="91425">
            <a:spAutoFit/>
          </a:bodyPr>
          <a:lstStyle>
            <a:lvl1pPr indent="-342900" lvl="0" marL="457200">
              <a:spcBef>
                <a:spcPts val="0"/>
              </a:spcBef>
              <a:spcAft>
                <a:spcPts val="0"/>
              </a:spcAft>
              <a:buSzPts val="1800"/>
              <a:buChar char="•"/>
              <a:defRPr/>
            </a:lvl1pPr>
            <a:lvl2pPr indent="-342900" lvl="1" marL="914400">
              <a:spcBef>
                <a:spcPts val="1000"/>
              </a:spcBef>
              <a:spcAft>
                <a:spcPts val="0"/>
              </a:spcAft>
              <a:buSzPts val="18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sp>
        <p:nvSpPr>
          <p:cNvPr id="26" name="Google Shape;26;p4"/>
          <p:cNvSpPr txBox="1"/>
          <p:nvPr>
            <p:ph idx="2" type="body"/>
          </p:nvPr>
        </p:nvSpPr>
        <p:spPr>
          <a:xfrm>
            <a:off x="4617721" y="1371600"/>
            <a:ext cx="4160400" cy="3314700"/>
          </a:xfrm>
          <a:prstGeom prst="rect">
            <a:avLst/>
          </a:prstGeom>
        </p:spPr>
        <p:txBody>
          <a:bodyPr anchorCtr="0" anchor="t" bIns="91425" lIns="91425" spcFirstLastPara="1" rIns="91425" wrap="square" tIns="91425">
            <a:spAutoFit/>
          </a:bodyPr>
          <a:lstStyle>
            <a:lvl1pPr indent="-342900" lvl="0" marL="457200">
              <a:spcBef>
                <a:spcPts val="0"/>
              </a:spcBef>
              <a:spcAft>
                <a:spcPts val="0"/>
              </a:spcAft>
              <a:buSzPts val="1800"/>
              <a:buChar char="•"/>
              <a:defRPr/>
            </a:lvl1pPr>
            <a:lvl2pPr indent="-342900" lvl="1" marL="914400">
              <a:spcBef>
                <a:spcPts val="1000"/>
              </a:spcBef>
              <a:spcAft>
                <a:spcPts val="0"/>
              </a:spcAft>
              <a:buSzPts val="18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sp>
        <p:nvSpPr>
          <p:cNvPr id="27" name="Google Shape;27;p4"/>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9" name="Google Shape;29;p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
        <p:nvSpPr>
          <p:cNvPr id="30" name="Google Shape;30;p4"/>
          <p:cNvSpPr txBox="1"/>
          <p:nvPr>
            <p:ph idx="3"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p:cSld name="Quote - Violet_1_1_1_3">
    <p:bg>
      <p:bgPr>
        <a:solidFill>
          <a:schemeClr val="lt1"/>
        </a:solidFill>
      </p:bgPr>
    </p:bg>
    <p:spTree>
      <p:nvGrpSpPr>
        <p:cNvPr id="255" name="Shape 255"/>
        <p:cNvGrpSpPr/>
        <p:nvPr/>
      </p:nvGrpSpPr>
      <p:grpSpPr>
        <a:xfrm>
          <a:off x="0" y="0"/>
          <a:ext cx="0" cy="0"/>
          <a:chOff x="0" y="0"/>
          <a:chExt cx="0" cy="0"/>
        </a:xfrm>
      </p:grpSpPr>
      <p:sp>
        <p:nvSpPr>
          <p:cNvPr id="256" name="Google Shape;256;p31"/>
          <p:cNvSpPr txBox="1"/>
          <p:nvPr>
            <p:ph idx="1" type="body"/>
          </p:nvPr>
        </p:nvSpPr>
        <p:spPr>
          <a:xfrm>
            <a:off x="365750" y="1331975"/>
            <a:ext cx="74844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dk1"/>
              </a:buClr>
              <a:buSzPts val="4200"/>
              <a:buNone/>
              <a:defRPr sz="4200" cap="none">
                <a:solidFill>
                  <a:schemeClr val="dk1"/>
                </a:solidFill>
              </a:defRPr>
            </a:lvl1pPr>
            <a:lvl2pPr indent="-342900" lvl="1" marL="914400" rtl="0">
              <a:lnSpc>
                <a:spcPct val="100000"/>
              </a:lnSpc>
              <a:spcBef>
                <a:spcPts val="1000"/>
              </a:spcBef>
              <a:spcAft>
                <a:spcPts val="0"/>
              </a:spcAft>
              <a:buClr>
                <a:schemeClr val="dk1"/>
              </a:buClr>
              <a:buSzPts val="1800"/>
              <a:buChar char="•"/>
              <a:defRPr>
                <a:solidFill>
                  <a:schemeClr val="dk1"/>
                </a:solidFill>
              </a:defRPr>
            </a:lvl2pPr>
            <a:lvl3pPr indent="-342900" lvl="2" marL="1371600" rtl="0">
              <a:lnSpc>
                <a:spcPct val="100000"/>
              </a:lnSpc>
              <a:spcBef>
                <a:spcPts val="1000"/>
              </a:spcBef>
              <a:spcAft>
                <a:spcPts val="0"/>
              </a:spcAft>
              <a:buClr>
                <a:schemeClr val="dk1"/>
              </a:buClr>
              <a:buSzPts val="1800"/>
              <a:buChar char="•"/>
              <a:defRPr>
                <a:solidFill>
                  <a:schemeClr val="dk1"/>
                </a:solidFill>
              </a:defRPr>
            </a:lvl3pPr>
            <a:lvl4pPr indent="-342900" lvl="3" marL="1828800" rtl="0">
              <a:lnSpc>
                <a:spcPct val="100000"/>
              </a:lnSpc>
              <a:spcBef>
                <a:spcPts val="1000"/>
              </a:spcBef>
              <a:spcAft>
                <a:spcPts val="0"/>
              </a:spcAft>
              <a:buClr>
                <a:schemeClr val="dk1"/>
              </a:buClr>
              <a:buSzPts val="1800"/>
              <a:buChar char="•"/>
              <a:defRPr>
                <a:solidFill>
                  <a:schemeClr val="dk1"/>
                </a:solidFill>
              </a:defRPr>
            </a:lvl4pPr>
            <a:lvl5pPr indent="-342900" lvl="4" marL="2286000" rtl="0">
              <a:lnSpc>
                <a:spcPct val="100000"/>
              </a:lnSpc>
              <a:spcBef>
                <a:spcPts val="1000"/>
              </a:spcBef>
              <a:spcAft>
                <a:spcPts val="0"/>
              </a:spcAft>
              <a:buClr>
                <a:schemeClr val="dk1"/>
              </a:buClr>
              <a:buSzPts val="1800"/>
              <a:buChar char="•"/>
              <a:defRPr>
                <a:solidFill>
                  <a:schemeClr val="dk1"/>
                </a:solidFill>
              </a:defRPr>
            </a:lvl5pPr>
            <a:lvl6pPr indent="-342900" lvl="5" marL="2743200" rtl="0">
              <a:lnSpc>
                <a:spcPct val="100000"/>
              </a:lnSpc>
              <a:spcBef>
                <a:spcPts val="1000"/>
              </a:spcBef>
              <a:spcAft>
                <a:spcPts val="0"/>
              </a:spcAft>
              <a:buClr>
                <a:schemeClr val="dk1"/>
              </a:buClr>
              <a:buSzPts val="1800"/>
              <a:buChar char="•"/>
              <a:defRPr>
                <a:solidFill>
                  <a:schemeClr val="dk1"/>
                </a:solidFill>
              </a:defRPr>
            </a:lvl6pPr>
            <a:lvl7pPr indent="-342900" lvl="6" marL="3200400" rtl="0">
              <a:lnSpc>
                <a:spcPct val="100000"/>
              </a:lnSpc>
              <a:spcBef>
                <a:spcPts val="1000"/>
              </a:spcBef>
              <a:spcAft>
                <a:spcPts val="0"/>
              </a:spcAft>
              <a:buClr>
                <a:schemeClr val="dk1"/>
              </a:buClr>
              <a:buSzPts val="1800"/>
              <a:buChar char="•"/>
              <a:defRPr>
                <a:solidFill>
                  <a:schemeClr val="dk1"/>
                </a:solidFill>
              </a:defRPr>
            </a:lvl7pPr>
            <a:lvl8pPr indent="-342900" lvl="7" marL="3657600" rtl="0">
              <a:lnSpc>
                <a:spcPct val="100000"/>
              </a:lnSpc>
              <a:spcBef>
                <a:spcPts val="1000"/>
              </a:spcBef>
              <a:spcAft>
                <a:spcPts val="0"/>
              </a:spcAft>
              <a:buClr>
                <a:schemeClr val="dk1"/>
              </a:buClr>
              <a:buSzPts val="1800"/>
              <a:buChar char="•"/>
              <a:defRPr>
                <a:solidFill>
                  <a:schemeClr val="dk1"/>
                </a:solidFill>
              </a:defRPr>
            </a:lvl8pPr>
            <a:lvl9pPr indent="-342900" lvl="8" marL="4114800" rtl="0">
              <a:lnSpc>
                <a:spcPct val="100000"/>
              </a:lnSpc>
              <a:spcBef>
                <a:spcPts val="1000"/>
              </a:spcBef>
              <a:spcAft>
                <a:spcPts val="1000"/>
              </a:spcAft>
              <a:buClr>
                <a:schemeClr val="dk1"/>
              </a:buClr>
              <a:buSzPts val="1800"/>
              <a:buChar char="•"/>
              <a:defRPr>
                <a:solidFill>
                  <a:schemeClr val="dk1"/>
                </a:solidFill>
              </a:defRPr>
            </a:lvl9pPr>
          </a:lstStyle>
          <a:p/>
        </p:txBody>
      </p:sp>
      <p:grpSp>
        <p:nvGrpSpPr>
          <p:cNvPr id="257" name="Google Shape;257;p31"/>
          <p:cNvGrpSpPr/>
          <p:nvPr/>
        </p:nvGrpSpPr>
        <p:grpSpPr>
          <a:xfrm>
            <a:off x="457209" y="474129"/>
            <a:ext cx="1177786" cy="857849"/>
            <a:chOff x="865451" y="2114550"/>
            <a:chExt cx="3399093" cy="2475755"/>
          </a:xfrm>
        </p:grpSpPr>
        <p:sp>
          <p:nvSpPr>
            <p:cNvPr id="258" name="Google Shape;258;p31"/>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9" name="Google Shape;259;p31"/>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60" name="Google Shape;260;p31"/>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600"/>
              <a:buNone/>
              <a:defRPr b="1" sz="1600">
                <a:solidFill>
                  <a:srgbClr val="5B5B5B"/>
                </a:solidFill>
              </a:defRPr>
            </a:lvl1pPr>
            <a:lvl2pPr lvl="1" rtl="0">
              <a:spcBef>
                <a:spcPts val="1000"/>
              </a:spcBef>
              <a:spcAft>
                <a:spcPts val="0"/>
              </a:spcAft>
              <a:buClr>
                <a:srgbClr val="5B5B5B"/>
              </a:buClr>
              <a:buSzPts val="1800"/>
              <a:buNone/>
              <a:defRPr b="1">
                <a:solidFill>
                  <a:srgbClr val="5B5B5B"/>
                </a:solidFill>
              </a:defRPr>
            </a:lvl2pPr>
            <a:lvl3pPr lvl="2" rtl="0">
              <a:spcBef>
                <a:spcPts val="1000"/>
              </a:spcBef>
              <a:spcAft>
                <a:spcPts val="0"/>
              </a:spcAft>
              <a:buClr>
                <a:srgbClr val="5B5B5B"/>
              </a:buClr>
              <a:buSzPts val="1400"/>
              <a:buNone/>
              <a:defRPr b="1">
                <a:solidFill>
                  <a:srgbClr val="5B5B5B"/>
                </a:solidFill>
              </a:defRPr>
            </a:lvl3pPr>
            <a:lvl4pPr lvl="3" rtl="0">
              <a:spcBef>
                <a:spcPts val="1000"/>
              </a:spcBef>
              <a:spcAft>
                <a:spcPts val="0"/>
              </a:spcAft>
              <a:buClr>
                <a:srgbClr val="5B5B5B"/>
              </a:buClr>
              <a:buSzPts val="1400"/>
              <a:buNone/>
              <a:defRPr b="1">
                <a:solidFill>
                  <a:srgbClr val="5B5B5B"/>
                </a:solidFill>
              </a:defRPr>
            </a:lvl4pPr>
            <a:lvl5pPr lvl="4" rtl="0">
              <a:spcBef>
                <a:spcPts val="1000"/>
              </a:spcBef>
              <a:spcAft>
                <a:spcPts val="0"/>
              </a:spcAft>
              <a:buClr>
                <a:srgbClr val="5B5B5B"/>
              </a:buClr>
              <a:buSzPts val="1400"/>
              <a:buNone/>
              <a:defRPr b="1">
                <a:solidFill>
                  <a:srgbClr val="5B5B5B"/>
                </a:solidFill>
              </a:defRPr>
            </a:lvl5pPr>
            <a:lvl6pPr lvl="5" rtl="0">
              <a:spcBef>
                <a:spcPts val="1000"/>
              </a:spcBef>
              <a:spcAft>
                <a:spcPts val="0"/>
              </a:spcAft>
              <a:buClr>
                <a:srgbClr val="5B5B5B"/>
              </a:buClr>
              <a:buSzPts val="1400"/>
              <a:buNone/>
              <a:defRPr b="1">
                <a:solidFill>
                  <a:srgbClr val="5B5B5B"/>
                </a:solidFill>
              </a:defRPr>
            </a:lvl6pPr>
            <a:lvl7pPr lvl="6" rtl="0">
              <a:spcBef>
                <a:spcPts val="1000"/>
              </a:spcBef>
              <a:spcAft>
                <a:spcPts val="0"/>
              </a:spcAft>
              <a:buClr>
                <a:srgbClr val="5B5B5B"/>
              </a:buClr>
              <a:buSzPts val="1400"/>
              <a:buNone/>
              <a:defRPr b="1">
                <a:solidFill>
                  <a:srgbClr val="5B5B5B"/>
                </a:solidFill>
              </a:defRPr>
            </a:lvl7pPr>
            <a:lvl8pPr lvl="7" rtl="0">
              <a:spcBef>
                <a:spcPts val="1000"/>
              </a:spcBef>
              <a:spcAft>
                <a:spcPts val="0"/>
              </a:spcAft>
              <a:buClr>
                <a:srgbClr val="5B5B5B"/>
              </a:buClr>
              <a:buSzPts val="1400"/>
              <a:buNone/>
              <a:defRPr b="1">
                <a:solidFill>
                  <a:srgbClr val="5B5B5B"/>
                </a:solidFill>
              </a:defRPr>
            </a:lvl8pPr>
            <a:lvl9pPr lvl="8" rtl="0">
              <a:spcBef>
                <a:spcPts val="1000"/>
              </a:spcBef>
              <a:spcAft>
                <a:spcPts val="1000"/>
              </a:spcAft>
              <a:buClr>
                <a:srgbClr val="5B5B5B"/>
              </a:buClr>
              <a:buSzPts val="1400"/>
              <a:buNone/>
              <a:defRPr b="1">
                <a:solidFill>
                  <a:srgbClr val="5B5B5B"/>
                </a:solidFill>
              </a:defRPr>
            </a:lvl9pPr>
          </a:lstStyle>
          <a:p/>
        </p:txBody>
      </p:sp>
      <p:sp>
        <p:nvSpPr>
          <p:cNvPr id="261" name="Google Shape;261;p31"/>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62" name="Google Shape;262;p3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63" name="Google Shape;263;p31"/>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2">
  <p:cSld name="Thank You_1">
    <p:bg>
      <p:bgPr>
        <a:solidFill>
          <a:schemeClr val="accent1"/>
        </a:solidFill>
      </p:bgPr>
    </p:bg>
    <p:spTree>
      <p:nvGrpSpPr>
        <p:cNvPr id="264" name="Shape 264"/>
        <p:cNvGrpSpPr/>
        <p:nvPr/>
      </p:nvGrpSpPr>
      <p:grpSpPr>
        <a:xfrm>
          <a:off x="0" y="0"/>
          <a:ext cx="0" cy="0"/>
          <a:chOff x="0" y="0"/>
          <a:chExt cx="0" cy="0"/>
        </a:xfrm>
      </p:grpSpPr>
      <p:sp>
        <p:nvSpPr>
          <p:cNvPr id="265" name="Google Shape;265;p32"/>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266" name="Google Shape;266;p32"/>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5200"/>
              <a:buNone/>
              <a:defRPr b="1" sz="5200" cap="none">
                <a:solidFill>
                  <a:schemeClr val="lt1"/>
                </a:solidFill>
                <a:latin typeface="Arial"/>
                <a:ea typeface="Arial"/>
                <a:cs typeface="Arial"/>
                <a:sym typeface="Aria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267" name="Google Shape;267;p32"/>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grpSp>
        <p:nvGrpSpPr>
          <p:cNvPr id="268" name="Google Shape;268;p32"/>
          <p:cNvGrpSpPr/>
          <p:nvPr/>
        </p:nvGrpSpPr>
        <p:grpSpPr>
          <a:xfrm>
            <a:off x="-10" y="3770439"/>
            <a:ext cx="9143997" cy="1371564"/>
            <a:chOff x="-10" y="3735321"/>
            <a:chExt cx="9139427" cy="1408177"/>
          </a:xfrm>
        </p:grpSpPr>
        <p:pic>
          <p:nvPicPr>
            <p:cNvPr id="269" name="Google Shape;269;p32"/>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270" name="Google Shape;270;p32"/>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271" name="Google Shape;271;p32"/>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2" name="Shape 272"/>
        <p:cNvGrpSpPr/>
        <p:nvPr/>
      </p:nvGrpSpPr>
      <p:grpSpPr>
        <a:xfrm>
          <a:off x="0" y="0"/>
          <a:ext cx="0" cy="0"/>
          <a:chOff x="0" y="0"/>
          <a:chExt cx="0" cy="0"/>
        </a:xfrm>
      </p:grpSpPr>
      <p:sp>
        <p:nvSpPr>
          <p:cNvPr id="273" name="Google Shape;273;p33"/>
          <p:cNvSpPr txBox="1"/>
          <p:nvPr>
            <p:ph type="ctrTitle"/>
          </p:nvPr>
        </p:nvSpPr>
        <p:spPr>
          <a:xfrm>
            <a:off x="311708" y="744575"/>
            <a:ext cx="8520600" cy="2052600"/>
          </a:xfrm>
          <a:prstGeom prst="rect">
            <a:avLst/>
          </a:prstGeom>
        </p:spPr>
        <p:txBody>
          <a:bodyPr anchorCtr="0" anchor="b" bIns="91425" lIns="91425" spcFirstLastPara="1" rIns="91425" wrap="square" tIns="91425">
            <a:spAutoFit/>
          </a:bodyPr>
          <a:lstStyle>
            <a:lvl1pPr lvl="0" rtl="0" algn="ctr">
              <a:spcBef>
                <a:spcPts val="0"/>
              </a:spcBef>
              <a:spcAft>
                <a:spcPts val="0"/>
              </a:spcAft>
              <a:buSzPts val="5200"/>
              <a:buNone/>
              <a:defRPr sz="5200"/>
            </a:lvl1pPr>
            <a:lvl2pPr lvl="1" rtl="0" algn="ctr">
              <a:spcBef>
                <a:spcPts val="1000"/>
              </a:spcBef>
              <a:spcAft>
                <a:spcPts val="0"/>
              </a:spcAft>
              <a:buSzPts val="5200"/>
              <a:buNone/>
              <a:defRPr sz="5200"/>
            </a:lvl2pPr>
            <a:lvl3pPr lvl="2" rtl="0" algn="ctr">
              <a:spcBef>
                <a:spcPts val="1000"/>
              </a:spcBef>
              <a:spcAft>
                <a:spcPts val="0"/>
              </a:spcAft>
              <a:buSzPts val="5200"/>
              <a:buNone/>
              <a:defRPr sz="5200"/>
            </a:lvl3pPr>
            <a:lvl4pPr lvl="3" rtl="0" algn="ctr">
              <a:spcBef>
                <a:spcPts val="1000"/>
              </a:spcBef>
              <a:spcAft>
                <a:spcPts val="0"/>
              </a:spcAft>
              <a:buSzPts val="5200"/>
              <a:buNone/>
              <a:defRPr sz="5200"/>
            </a:lvl4pPr>
            <a:lvl5pPr lvl="4" rtl="0" algn="ctr">
              <a:spcBef>
                <a:spcPts val="1000"/>
              </a:spcBef>
              <a:spcAft>
                <a:spcPts val="0"/>
              </a:spcAft>
              <a:buSzPts val="5200"/>
              <a:buNone/>
              <a:defRPr sz="5200"/>
            </a:lvl5pPr>
            <a:lvl6pPr lvl="5" rtl="0" algn="ctr">
              <a:spcBef>
                <a:spcPts val="1000"/>
              </a:spcBef>
              <a:spcAft>
                <a:spcPts val="0"/>
              </a:spcAft>
              <a:buSzPts val="5200"/>
              <a:buNone/>
              <a:defRPr sz="5200"/>
            </a:lvl6pPr>
            <a:lvl7pPr lvl="6" rtl="0" algn="ctr">
              <a:spcBef>
                <a:spcPts val="1000"/>
              </a:spcBef>
              <a:spcAft>
                <a:spcPts val="0"/>
              </a:spcAft>
              <a:buSzPts val="5200"/>
              <a:buNone/>
              <a:defRPr sz="5200"/>
            </a:lvl7pPr>
            <a:lvl8pPr lvl="7" rtl="0" algn="ctr">
              <a:spcBef>
                <a:spcPts val="1000"/>
              </a:spcBef>
              <a:spcAft>
                <a:spcPts val="0"/>
              </a:spcAft>
              <a:buSzPts val="5200"/>
              <a:buNone/>
              <a:defRPr sz="5200"/>
            </a:lvl8pPr>
            <a:lvl9pPr lvl="8" rtl="0" algn="ctr">
              <a:spcBef>
                <a:spcPts val="1000"/>
              </a:spcBef>
              <a:spcAft>
                <a:spcPts val="1000"/>
              </a:spcAft>
              <a:buSzPts val="5200"/>
              <a:buNone/>
              <a:defRPr sz="5200"/>
            </a:lvl9pPr>
          </a:lstStyle>
          <a:p/>
        </p:txBody>
      </p:sp>
      <p:sp>
        <p:nvSpPr>
          <p:cNvPr id="274" name="Google Shape;274;p33"/>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5" name="Google Shape;275;p33"/>
          <p:cNvSpPr txBox="1"/>
          <p:nvPr>
            <p:ph idx="12" type="sldNum"/>
          </p:nvPr>
        </p:nvSpPr>
        <p:spPr>
          <a:xfrm>
            <a:off x="8472458" y="4663217"/>
            <a:ext cx="548700" cy="92400"/>
          </a:xfrm>
          <a:prstGeom prst="rect">
            <a:avLst/>
          </a:prstGeom>
        </p:spPr>
        <p:txBody>
          <a:bodyPr anchorCtr="0" anchor="b" bIns="0" lIns="0" spcFirstLastPara="1" rIns="0" wrap="square" tIns="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6" name="Shape 276"/>
        <p:cNvGrpSpPr/>
        <p:nvPr/>
      </p:nvGrpSpPr>
      <p:grpSpPr>
        <a:xfrm>
          <a:off x="0" y="0"/>
          <a:ext cx="0" cy="0"/>
          <a:chOff x="0" y="0"/>
          <a:chExt cx="0" cy="0"/>
        </a:xfrm>
      </p:grpSpPr>
      <p:sp>
        <p:nvSpPr>
          <p:cNvPr id="277" name="Google Shape;277;p3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SzPts val="33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8" name="Google Shape;278;p3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SzPts val="1400"/>
              <a:buChar char="•"/>
              <a:defRPr/>
            </a:lvl1pPr>
            <a:lvl2pPr indent="-304800" lvl="1" marL="914400" rtl="0" algn="l">
              <a:lnSpc>
                <a:spcPct val="90000"/>
              </a:lnSpc>
              <a:spcBef>
                <a:spcPts val="400"/>
              </a:spcBef>
              <a:spcAft>
                <a:spcPts val="0"/>
              </a:spcAft>
              <a:buSzPts val="12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
        <p:nvSpPr>
          <p:cNvPr id="279" name="Google Shape;279;p3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9pPr>
          </a:lstStyle>
          <a:p/>
        </p:txBody>
      </p:sp>
      <p:sp>
        <p:nvSpPr>
          <p:cNvPr id="280" name="Google Shape;280;p3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9pPr>
          </a:lstStyle>
          <a:p/>
        </p:txBody>
      </p:sp>
      <p:sp>
        <p:nvSpPr>
          <p:cNvPr id="281" name="Google Shape;281;p3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grpSp>
        <p:nvGrpSpPr>
          <p:cNvPr id="282" name="Google Shape;282;p34"/>
          <p:cNvGrpSpPr/>
          <p:nvPr/>
        </p:nvGrpSpPr>
        <p:grpSpPr>
          <a:xfrm>
            <a:off x="345152" y="4876022"/>
            <a:ext cx="135124" cy="133368"/>
            <a:chOff x="2940050" y="1514475"/>
            <a:chExt cx="4643437" cy="4583110"/>
          </a:xfrm>
        </p:grpSpPr>
        <p:sp>
          <p:nvSpPr>
            <p:cNvPr id="283" name="Google Shape;283;p34"/>
            <p:cNvSpPr/>
            <p:nvPr/>
          </p:nvSpPr>
          <p:spPr>
            <a:xfrm>
              <a:off x="5507038" y="1514475"/>
              <a:ext cx="1576386" cy="1741489"/>
            </a:xfrm>
            <a:custGeom>
              <a:rect b="b" l="l" r="r" t="t"/>
              <a:pathLst>
                <a:path extrusionOk="0" h="4837" w="4378">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4" name="Google Shape;284;p34"/>
            <p:cNvSpPr/>
            <p:nvPr/>
          </p:nvSpPr>
          <p:spPr>
            <a:xfrm>
              <a:off x="5970588" y="2924175"/>
              <a:ext cx="1612899" cy="1784347"/>
            </a:xfrm>
            <a:custGeom>
              <a:rect b="b" l="l" r="r" t="t"/>
              <a:pathLst>
                <a:path extrusionOk="0" h="4958" w="4479">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5" name="Google Shape;285;p34"/>
            <p:cNvSpPr/>
            <p:nvPr/>
          </p:nvSpPr>
          <p:spPr>
            <a:xfrm>
              <a:off x="5499100" y="4398963"/>
              <a:ext cx="1590674" cy="1698622"/>
            </a:xfrm>
            <a:custGeom>
              <a:rect b="b" l="l" r="r" t="t"/>
              <a:pathLst>
                <a:path extrusionOk="0" h="4720" w="4419">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6" name="Google Shape;286;p34"/>
            <p:cNvSpPr/>
            <p:nvPr/>
          </p:nvSpPr>
          <p:spPr>
            <a:xfrm>
              <a:off x="3435350" y="4359275"/>
              <a:ext cx="1571629" cy="1736721"/>
            </a:xfrm>
            <a:custGeom>
              <a:rect b="b" l="l" r="r" t="t"/>
              <a:pathLst>
                <a:path extrusionOk="0" h="4826" w="4367">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7" name="Google Shape;287;p34"/>
            <p:cNvSpPr/>
            <p:nvPr/>
          </p:nvSpPr>
          <p:spPr>
            <a:xfrm>
              <a:off x="2940050" y="2924175"/>
              <a:ext cx="1606554" cy="1771655"/>
            </a:xfrm>
            <a:custGeom>
              <a:rect b="b" l="l" r="r" t="t"/>
              <a:pathLst>
                <a:path extrusionOk="0" h="4920" w="4462">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8" name="Google Shape;288;p34"/>
            <p:cNvSpPr/>
            <p:nvPr/>
          </p:nvSpPr>
          <p:spPr>
            <a:xfrm>
              <a:off x="3424238" y="1514475"/>
              <a:ext cx="1598617" cy="1708145"/>
            </a:xfrm>
            <a:custGeom>
              <a:rect b="b" l="l" r="r" t="t"/>
              <a:pathLst>
                <a:path extrusionOk="0" h="4746" w="4439">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9" name="Google Shape;289;p34"/>
            <p:cNvSpPr/>
            <p:nvPr/>
          </p:nvSpPr>
          <p:spPr>
            <a:xfrm>
              <a:off x="4724400" y="3267075"/>
              <a:ext cx="1071564" cy="1093786"/>
            </a:xfrm>
            <a:custGeom>
              <a:rect b="b" l="l" r="r" t="t"/>
              <a:pathLst>
                <a:path extrusionOk="0" h="3038" w="2977">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290" name="Google Shape;290;p34"/>
          <p:cNvGrpSpPr/>
          <p:nvPr/>
        </p:nvGrpSpPr>
        <p:grpSpPr>
          <a:xfrm>
            <a:off x="345152" y="4876022"/>
            <a:ext cx="135124" cy="133368"/>
            <a:chOff x="2940050" y="1514475"/>
            <a:chExt cx="4643437" cy="4583110"/>
          </a:xfrm>
        </p:grpSpPr>
        <p:sp>
          <p:nvSpPr>
            <p:cNvPr id="291" name="Google Shape;291;p34"/>
            <p:cNvSpPr/>
            <p:nvPr/>
          </p:nvSpPr>
          <p:spPr>
            <a:xfrm>
              <a:off x="5507038" y="1514475"/>
              <a:ext cx="1576386" cy="1741489"/>
            </a:xfrm>
            <a:custGeom>
              <a:rect b="b" l="l" r="r" t="t"/>
              <a:pathLst>
                <a:path extrusionOk="0" h="4837" w="4378">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2" name="Google Shape;292;p34"/>
            <p:cNvSpPr/>
            <p:nvPr/>
          </p:nvSpPr>
          <p:spPr>
            <a:xfrm>
              <a:off x="5970588" y="2924175"/>
              <a:ext cx="1612899" cy="1784347"/>
            </a:xfrm>
            <a:custGeom>
              <a:rect b="b" l="l" r="r" t="t"/>
              <a:pathLst>
                <a:path extrusionOk="0" h="4958" w="4479">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3" name="Google Shape;293;p34"/>
            <p:cNvSpPr/>
            <p:nvPr/>
          </p:nvSpPr>
          <p:spPr>
            <a:xfrm>
              <a:off x="5499100" y="4398963"/>
              <a:ext cx="1590674" cy="1698622"/>
            </a:xfrm>
            <a:custGeom>
              <a:rect b="b" l="l" r="r" t="t"/>
              <a:pathLst>
                <a:path extrusionOk="0" h="4720" w="4419">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4" name="Google Shape;294;p34"/>
            <p:cNvSpPr/>
            <p:nvPr/>
          </p:nvSpPr>
          <p:spPr>
            <a:xfrm>
              <a:off x="3435350" y="4359275"/>
              <a:ext cx="1571629" cy="1736721"/>
            </a:xfrm>
            <a:custGeom>
              <a:rect b="b" l="l" r="r" t="t"/>
              <a:pathLst>
                <a:path extrusionOk="0" h="4826" w="4367">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5" name="Google Shape;295;p34"/>
            <p:cNvSpPr/>
            <p:nvPr/>
          </p:nvSpPr>
          <p:spPr>
            <a:xfrm>
              <a:off x="2940050" y="2924175"/>
              <a:ext cx="1606554" cy="1771655"/>
            </a:xfrm>
            <a:custGeom>
              <a:rect b="b" l="l" r="r" t="t"/>
              <a:pathLst>
                <a:path extrusionOk="0" h="4920" w="4462">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6" name="Google Shape;296;p34"/>
            <p:cNvSpPr/>
            <p:nvPr/>
          </p:nvSpPr>
          <p:spPr>
            <a:xfrm>
              <a:off x="3424238" y="1514475"/>
              <a:ext cx="1598617" cy="1708145"/>
            </a:xfrm>
            <a:custGeom>
              <a:rect b="b" l="l" r="r" t="t"/>
              <a:pathLst>
                <a:path extrusionOk="0" h="4746" w="4439">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7" name="Google Shape;297;p34"/>
            <p:cNvSpPr/>
            <p:nvPr/>
          </p:nvSpPr>
          <p:spPr>
            <a:xfrm>
              <a:off x="4724400" y="3267075"/>
              <a:ext cx="1071564" cy="1093786"/>
            </a:xfrm>
            <a:custGeom>
              <a:rect b="b" l="l" r="r" t="t"/>
              <a:pathLst>
                <a:path extrusionOk="0" h="3038" w="2977">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298" name="Google Shape;298;p34"/>
          <p:cNvSpPr/>
          <p:nvPr/>
        </p:nvSpPr>
        <p:spPr>
          <a:xfrm>
            <a:off x="477011" y="4868510"/>
            <a:ext cx="2031900" cy="161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929292"/>
              </a:buClr>
              <a:buSzPts val="600"/>
              <a:buFont typeface="Arial"/>
              <a:buNone/>
            </a:pPr>
            <a:r>
              <a:rPr b="0" i="0" lang="en" sz="600" u="none" cap="none" strike="noStrike">
                <a:solidFill>
                  <a:srgbClr val="929292"/>
                </a:solidFill>
                <a:latin typeface="Arial"/>
                <a:ea typeface="Arial"/>
                <a:cs typeface="Arial"/>
                <a:sym typeface="Arial"/>
              </a:rPr>
              <a:t>© </a:t>
            </a:r>
            <a:r>
              <a:rPr lang="en" sz="600">
                <a:solidFill>
                  <a:srgbClr val="929292"/>
                </a:solidFill>
              </a:rPr>
              <a:t>2022</a:t>
            </a:r>
            <a:r>
              <a:rPr b="0" i="0" lang="en" sz="600" u="none" cap="none" strike="noStrike">
                <a:solidFill>
                  <a:srgbClr val="929292"/>
                </a:solidFill>
                <a:latin typeface="Arial"/>
                <a:ea typeface="Arial"/>
                <a:cs typeface="Arial"/>
                <a:sym typeface="Arial"/>
              </a:rPr>
              <a:t> Snowflake Computing Inc. All Rights Reserved</a:t>
            </a:r>
            <a:endParaRPr b="0" i="0" sz="600" u="none" cap="none" strike="noStrike">
              <a:solidFill>
                <a:srgbClr val="929292"/>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1">
  <p:cSld name="Multi-use layout_3">
    <p:spTree>
      <p:nvGrpSpPr>
        <p:cNvPr id="299" name="Shape 299"/>
        <p:cNvGrpSpPr/>
        <p:nvPr/>
      </p:nvGrpSpPr>
      <p:grpSpPr>
        <a:xfrm>
          <a:off x="0" y="0"/>
          <a:ext cx="0" cy="0"/>
          <a:chOff x="0" y="0"/>
          <a:chExt cx="0" cy="0"/>
        </a:xfrm>
      </p:grpSpPr>
      <p:sp>
        <p:nvSpPr>
          <p:cNvPr id="300" name="Google Shape;300;p35"/>
          <p:cNvSpPr/>
          <p:nvPr/>
        </p:nvSpPr>
        <p:spPr>
          <a:xfrm>
            <a:off x="0" y="4783455"/>
            <a:ext cx="611400" cy="3600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1" name="Google Shape;301;p35"/>
          <p:cNvSpPr txBox="1"/>
          <p:nvPr>
            <p:ph idx="1" type="body"/>
          </p:nvPr>
        </p:nvSpPr>
        <p:spPr>
          <a:xfrm>
            <a:off x="302895" y="384572"/>
            <a:ext cx="8589600" cy="543000"/>
          </a:xfrm>
          <a:prstGeom prst="rect">
            <a:avLst/>
          </a:prstGeom>
          <a:noFill/>
          <a:ln>
            <a:noFill/>
          </a:ln>
        </p:spPr>
        <p:txBody>
          <a:bodyPr anchorCtr="0" anchor="b" bIns="25700" lIns="51425" spcFirstLastPara="1" rIns="51425" wrap="square" tIns="25700">
            <a:noAutofit/>
          </a:bodyPr>
          <a:lstStyle>
            <a:lvl1pPr indent="-228600" lvl="0" marL="457200" marR="0" rtl="0" algn="ctr">
              <a:lnSpc>
                <a:spcPct val="90000"/>
              </a:lnSpc>
              <a:spcBef>
                <a:spcPts val="800"/>
              </a:spcBef>
              <a:spcAft>
                <a:spcPts val="0"/>
              </a:spcAft>
              <a:buClr>
                <a:schemeClr val="dk1"/>
              </a:buClr>
              <a:buSzPts val="2000"/>
              <a:buFont typeface="Arial"/>
              <a:buNone/>
              <a:defRPr b="1" i="0" sz="2700" u="none" cap="none" strike="noStrike">
                <a:solidFill>
                  <a:schemeClr val="dk1"/>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12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12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12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1200" u="none" cap="none" strike="noStrike">
                <a:solidFill>
                  <a:schemeClr val="dk1"/>
                </a:solidFill>
                <a:latin typeface="Arial"/>
                <a:ea typeface="Arial"/>
                <a:cs typeface="Arial"/>
                <a:sym typeface="Arial"/>
              </a:defRPr>
            </a:lvl5pPr>
            <a:lvl6pPr indent="-298450" lvl="5" marL="2743200"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Arial"/>
                <a:ea typeface="Arial"/>
                <a:cs typeface="Arial"/>
                <a:sym typeface="Arial"/>
              </a:defRPr>
            </a:lvl6pPr>
            <a:lvl7pPr indent="-298450" lvl="6" marL="3200400"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Arial"/>
                <a:ea typeface="Arial"/>
                <a:cs typeface="Arial"/>
                <a:sym typeface="Arial"/>
              </a:defRPr>
            </a:lvl7pPr>
            <a:lvl8pPr indent="-298450" lvl="7" marL="3657600"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Arial"/>
                <a:ea typeface="Arial"/>
                <a:cs typeface="Arial"/>
                <a:sym typeface="Arial"/>
              </a:defRPr>
            </a:lvl8pPr>
            <a:lvl9pPr indent="-298450" lvl="8" marL="4114800"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Arial"/>
                <a:ea typeface="Arial"/>
                <a:cs typeface="Arial"/>
                <a:sym typeface="Arial"/>
              </a:defRPr>
            </a:lvl9pPr>
          </a:lstStyle>
          <a:p/>
        </p:txBody>
      </p:sp>
      <p:grpSp>
        <p:nvGrpSpPr>
          <p:cNvPr id="302" name="Google Shape;302;p35"/>
          <p:cNvGrpSpPr/>
          <p:nvPr/>
        </p:nvGrpSpPr>
        <p:grpSpPr>
          <a:xfrm>
            <a:off x="345152" y="4876022"/>
            <a:ext cx="135124" cy="133368"/>
            <a:chOff x="2940050" y="1514475"/>
            <a:chExt cx="4643437" cy="4583110"/>
          </a:xfrm>
        </p:grpSpPr>
        <p:sp>
          <p:nvSpPr>
            <p:cNvPr id="303" name="Google Shape;303;p35"/>
            <p:cNvSpPr/>
            <p:nvPr/>
          </p:nvSpPr>
          <p:spPr>
            <a:xfrm>
              <a:off x="5507038" y="1514475"/>
              <a:ext cx="1576386" cy="1741489"/>
            </a:xfrm>
            <a:custGeom>
              <a:rect b="b" l="l" r="r" t="t"/>
              <a:pathLst>
                <a:path extrusionOk="0" h="4837" w="4378">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4" name="Google Shape;304;p35"/>
            <p:cNvSpPr/>
            <p:nvPr/>
          </p:nvSpPr>
          <p:spPr>
            <a:xfrm>
              <a:off x="5970588" y="2924175"/>
              <a:ext cx="1612899" cy="1784347"/>
            </a:xfrm>
            <a:custGeom>
              <a:rect b="b" l="l" r="r" t="t"/>
              <a:pathLst>
                <a:path extrusionOk="0" h="4958" w="4479">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5" name="Google Shape;305;p35"/>
            <p:cNvSpPr/>
            <p:nvPr/>
          </p:nvSpPr>
          <p:spPr>
            <a:xfrm>
              <a:off x="5499100" y="4398963"/>
              <a:ext cx="1590674" cy="1698622"/>
            </a:xfrm>
            <a:custGeom>
              <a:rect b="b" l="l" r="r" t="t"/>
              <a:pathLst>
                <a:path extrusionOk="0" h="4720" w="4419">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6" name="Google Shape;306;p35"/>
            <p:cNvSpPr/>
            <p:nvPr/>
          </p:nvSpPr>
          <p:spPr>
            <a:xfrm>
              <a:off x="3435350" y="4359275"/>
              <a:ext cx="1571629" cy="1736721"/>
            </a:xfrm>
            <a:custGeom>
              <a:rect b="b" l="l" r="r" t="t"/>
              <a:pathLst>
                <a:path extrusionOk="0" h="4826" w="4367">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7" name="Google Shape;307;p35"/>
            <p:cNvSpPr/>
            <p:nvPr/>
          </p:nvSpPr>
          <p:spPr>
            <a:xfrm>
              <a:off x="2940050" y="2924175"/>
              <a:ext cx="1606554" cy="1771655"/>
            </a:xfrm>
            <a:custGeom>
              <a:rect b="b" l="l" r="r" t="t"/>
              <a:pathLst>
                <a:path extrusionOk="0" h="4920" w="4462">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8" name="Google Shape;308;p35"/>
            <p:cNvSpPr/>
            <p:nvPr/>
          </p:nvSpPr>
          <p:spPr>
            <a:xfrm>
              <a:off x="3424238" y="1514475"/>
              <a:ext cx="1598617" cy="1708145"/>
            </a:xfrm>
            <a:custGeom>
              <a:rect b="b" l="l" r="r" t="t"/>
              <a:pathLst>
                <a:path extrusionOk="0" h="4746" w="4439">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9" name="Google Shape;309;p35"/>
            <p:cNvSpPr/>
            <p:nvPr/>
          </p:nvSpPr>
          <p:spPr>
            <a:xfrm>
              <a:off x="4724400" y="3267075"/>
              <a:ext cx="1071564" cy="1093786"/>
            </a:xfrm>
            <a:custGeom>
              <a:rect b="b" l="l" r="r" t="t"/>
              <a:pathLst>
                <a:path extrusionOk="0" h="3038" w="2977">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310" name="Google Shape;310;p35"/>
          <p:cNvSpPr txBox="1"/>
          <p:nvPr>
            <p:ph idx="2" type="body"/>
          </p:nvPr>
        </p:nvSpPr>
        <p:spPr>
          <a:xfrm>
            <a:off x="304562" y="943213"/>
            <a:ext cx="8601300" cy="294900"/>
          </a:xfrm>
          <a:prstGeom prst="rect">
            <a:avLst/>
          </a:prstGeom>
          <a:noFill/>
          <a:ln>
            <a:noFill/>
          </a:ln>
        </p:spPr>
        <p:txBody>
          <a:bodyPr anchorCtr="0" anchor="t" bIns="25700" lIns="51425" spcFirstLastPara="1" rIns="51425" wrap="square" tIns="25700">
            <a:noAutofit/>
          </a:bodyPr>
          <a:lstStyle>
            <a:lvl1pPr indent="-228600" lvl="0" marL="457200" marR="0" rtl="0" algn="ctr">
              <a:lnSpc>
                <a:spcPct val="90000"/>
              </a:lnSpc>
              <a:spcBef>
                <a:spcPts val="800"/>
              </a:spcBef>
              <a:spcAft>
                <a:spcPts val="0"/>
              </a:spcAft>
              <a:buClr>
                <a:srgbClr val="5B5B5B"/>
              </a:buClr>
              <a:buSzPts val="1200"/>
              <a:buFont typeface="Arial"/>
              <a:buNone/>
              <a:defRPr b="0" i="0" sz="1600" u="none" cap="none" strike="noStrike">
                <a:solidFill>
                  <a:srgbClr val="5B5B5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12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12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12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1200" u="none" cap="none" strike="noStrike">
                <a:solidFill>
                  <a:schemeClr val="dk1"/>
                </a:solidFill>
                <a:latin typeface="Arial"/>
                <a:ea typeface="Arial"/>
                <a:cs typeface="Arial"/>
                <a:sym typeface="Arial"/>
              </a:defRPr>
            </a:lvl5pPr>
            <a:lvl6pPr indent="-298450" lvl="5" marL="2743200"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Arial"/>
                <a:ea typeface="Arial"/>
                <a:cs typeface="Arial"/>
                <a:sym typeface="Arial"/>
              </a:defRPr>
            </a:lvl6pPr>
            <a:lvl7pPr indent="-298450" lvl="6" marL="3200400"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Arial"/>
                <a:ea typeface="Arial"/>
                <a:cs typeface="Arial"/>
                <a:sym typeface="Arial"/>
              </a:defRPr>
            </a:lvl7pPr>
            <a:lvl8pPr indent="-298450" lvl="7" marL="3657600"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Arial"/>
                <a:ea typeface="Arial"/>
                <a:cs typeface="Arial"/>
                <a:sym typeface="Arial"/>
              </a:defRPr>
            </a:lvl8pPr>
            <a:lvl9pPr indent="-298450" lvl="8" marL="4114800"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Arial"/>
                <a:ea typeface="Arial"/>
                <a:cs typeface="Arial"/>
                <a:sym typeface="Arial"/>
              </a:defRPr>
            </a:lvl9pPr>
          </a:lstStyle>
          <a:p/>
        </p:txBody>
      </p:sp>
      <p:grpSp>
        <p:nvGrpSpPr>
          <p:cNvPr id="311" name="Google Shape;311;p35"/>
          <p:cNvGrpSpPr/>
          <p:nvPr/>
        </p:nvGrpSpPr>
        <p:grpSpPr>
          <a:xfrm>
            <a:off x="345152" y="4876022"/>
            <a:ext cx="135124" cy="133368"/>
            <a:chOff x="2940050" y="1514475"/>
            <a:chExt cx="4643437" cy="4583110"/>
          </a:xfrm>
        </p:grpSpPr>
        <p:sp>
          <p:nvSpPr>
            <p:cNvPr id="312" name="Google Shape;312;p35"/>
            <p:cNvSpPr/>
            <p:nvPr/>
          </p:nvSpPr>
          <p:spPr>
            <a:xfrm>
              <a:off x="5507038" y="1514475"/>
              <a:ext cx="1576386" cy="1741489"/>
            </a:xfrm>
            <a:custGeom>
              <a:rect b="b" l="l" r="r" t="t"/>
              <a:pathLst>
                <a:path extrusionOk="0" h="4837" w="4378">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3" name="Google Shape;313;p35"/>
            <p:cNvSpPr/>
            <p:nvPr/>
          </p:nvSpPr>
          <p:spPr>
            <a:xfrm>
              <a:off x="5970588" y="2924175"/>
              <a:ext cx="1612899" cy="1784347"/>
            </a:xfrm>
            <a:custGeom>
              <a:rect b="b" l="l" r="r" t="t"/>
              <a:pathLst>
                <a:path extrusionOk="0" h="4958" w="4479">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4" name="Google Shape;314;p35"/>
            <p:cNvSpPr/>
            <p:nvPr/>
          </p:nvSpPr>
          <p:spPr>
            <a:xfrm>
              <a:off x="5499100" y="4398963"/>
              <a:ext cx="1590674" cy="1698622"/>
            </a:xfrm>
            <a:custGeom>
              <a:rect b="b" l="l" r="r" t="t"/>
              <a:pathLst>
                <a:path extrusionOk="0" h="4720" w="4419">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5" name="Google Shape;315;p35"/>
            <p:cNvSpPr/>
            <p:nvPr/>
          </p:nvSpPr>
          <p:spPr>
            <a:xfrm>
              <a:off x="3435350" y="4359275"/>
              <a:ext cx="1571629" cy="1736721"/>
            </a:xfrm>
            <a:custGeom>
              <a:rect b="b" l="l" r="r" t="t"/>
              <a:pathLst>
                <a:path extrusionOk="0" h="4826" w="4367">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6" name="Google Shape;316;p35"/>
            <p:cNvSpPr/>
            <p:nvPr/>
          </p:nvSpPr>
          <p:spPr>
            <a:xfrm>
              <a:off x="2940050" y="2924175"/>
              <a:ext cx="1606554" cy="1771655"/>
            </a:xfrm>
            <a:custGeom>
              <a:rect b="b" l="l" r="r" t="t"/>
              <a:pathLst>
                <a:path extrusionOk="0" h="4920" w="4462">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7" name="Google Shape;317;p35"/>
            <p:cNvSpPr/>
            <p:nvPr/>
          </p:nvSpPr>
          <p:spPr>
            <a:xfrm>
              <a:off x="3424238" y="1514475"/>
              <a:ext cx="1598617" cy="1708145"/>
            </a:xfrm>
            <a:custGeom>
              <a:rect b="b" l="l" r="r" t="t"/>
              <a:pathLst>
                <a:path extrusionOk="0" h="4746" w="4439">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8" name="Google Shape;318;p35"/>
            <p:cNvSpPr/>
            <p:nvPr/>
          </p:nvSpPr>
          <p:spPr>
            <a:xfrm>
              <a:off x="4724400" y="3267075"/>
              <a:ext cx="1071564" cy="1093786"/>
            </a:xfrm>
            <a:custGeom>
              <a:rect b="b" l="l" r="r" t="t"/>
              <a:pathLst>
                <a:path extrusionOk="0" h="3038" w="2977">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319" name="Google Shape;319;p35"/>
          <p:cNvSpPr txBox="1"/>
          <p:nvPr>
            <p:ph idx="12" type="sldNum"/>
          </p:nvPr>
        </p:nvSpPr>
        <p:spPr>
          <a:xfrm>
            <a:off x="8657901" y="4870635"/>
            <a:ext cx="257100" cy="161700"/>
          </a:xfrm>
          <a:prstGeom prst="rect">
            <a:avLst/>
          </a:prstGeom>
          <a:noFill/>
          <a:ln>
            <a:noFill/>
          </a:ln>
        </p:spPr>
        <p:txBody>
          <a:bodyPr anchorCtr="0" anchor="b" bIns="25700" lIns="51425" spcFirstLastPara="1" rIns="51425" wrap="square" tIns="25700">
            <a:noAutofit/>
          </a:bodyPr>
          <a:lstStyle>
            <a:lvl1pPr indent="0" lvl="0" marL="0" marR="0" rtl="0" algn="r">
              <a:lnSpc>
                <a:spcPct val="100000"/>
              </a:lnSpc>
              <a:spcBef>
                <a:spcPts val="0"/>
              </a:spcBef>
              <a:spcAft>
                <a:spcPts val="0"/>
              </a:spcAft>
              <a:buClr>
                <a:srgbClr val="929292"/>
              </a:buClr>
              <a:buSzPts val="600"/>
              <a:buFont typeface="Arial"/>
              <a:buNone/>
              <a:defRPr b="0" i="0" sz="600" u="none" cap="none" strike="noStrike">
                <a:solidFill>
                  <a:srgbClr val="929292"/>
                </a:solidFill>
                <a:latin typeface="Arial"/>
                <a:ea typeface="Arial"/>
                <a:cs typeface="Arial"/>
                <a:sym typeface="Arial"/>
              </a:defRPr>
            </a:lvl1pPr>
            <a:lvl2pPr indent="0" lvl="1" marL="0" marR="0" rtl="0" algn="r">
              <a:lnSpc>
                <a:spcPct val="100000"/>
              </a:lnSpc>
              <a:spcBef>
                <a:spcPts val="0"/>
              </a:spcBef>
              <a:spcAft>
                <a:spcPts val="0"/>
              </a:spcAft>
              <a:buClr>
                <a:srgbClr val="929292"/>
              </a:buClr>
              <a:buSzPts val="600"/>
              <a:buFont typeface="Arial"/>
              <a:buNone/>
              <a:defRPr b="0" i="0" sz="600" u="none" cap="none" strike="noStrike">
                <a:solidFill>
                  <a:srgbClr val="929292"/>
                </a:solidFill>
                <a:latin typeface="Arial"/>
                <a:ea typeface="Arial"/>
                <a:cs typeface="Arial"/>
                <a:sym typeface="Arial"/>
              </a:defRPr>
            </a:lvl2pPr>
            <a:lvl3pPr indent="0" lvl="2" marL="0" marR="0" rtl="0" algn="r">
              <a:lnSpc>
                <a:spcPct val="100000"/>
              </a:lnSpc>
              <a:spcBef>
                <a:spcPts val="0"/>
              </a:spcBef>
              <a:spcAft>
                <a:spcPts val="0"/>
              </a:spcAft>
              <a:buClr>
                <a:srgbClr val="929292"/>
              </a:buClr>
              <a:buSzPts val="600"/>
              <a:buFont typeface="Arial"/>
              <a:buNone/>
              <a:defRPr b="0" i="0" sz="600" u="none" cap="none" strike="noStrike">
                <a:solidFill>
                  <a:srgbClr val="929292"/>
                </a:solidFill>
                <a:latin typeface="Arial"/>
                <a:ea typeface="Arial"/>
                <a:cs typeface="Arial"/>
                <a:sym typeface="Arial"/>
              </a:defRPr>
            </a:lvl3pPr>
            <a:lvl4pPr indent="0" lvl="3" marL="0" marR="0" rtl="0" algn="r">
              <a:lnSpc>
                <a:spcPct val="100000"/>
              </a:lnSpc>
              <a:spcBef>
                <a:spcPts val="0"/>
              </a:spcBef>
              <a:spcAft>
                <a:spcPts val="0"/>
              </a:spcAft>
              <a:buClr>
                <a:srgbClr val="929292"/>
              </a:buClr>
              <a:buSzPts val="600"/>
              <a:buFont typeface="Arial"/>
              <a:buNone/>
              <a:defRPr b="0" i="0" sz="600" u="none" cap="none" strike="noStrike">
                <a:solidFill>
                  <a:srgbClr val="929292"/>
                </a:solidFill>
                <a:latin typeface="Arial"/>
                <a:ea typeface="Arial"/>
                <a:cs typeface="Arial"/>
                <a:sym typeface="Arial"/>
              </a:defRPr>
            </a:lvl4pPr>
            <a:lvl5pPr indent="0" lvl="4" marL="0" marR="0" rtl="0" algn="r">
              <a:lnSpc>
                <a:spcPct val="100000"/>
              </a:lnSpc>
              <a:spcBef>
                <a:spcPts val="0"/>
              </a:spcBef>
              <a:spcAft>
                <a:spcPts val="0"/>
              </a:spcAft>
              <a:buClr>
                <a:srgbClr val="929292"/>
              </a:buClr>
              <a:buSzPts val="600"/>
              <a:buFont typeface="Arial"/>
              <a:buNone/>
              <a:defRPr b="0" i="0" sz="600" u="none" cap="none" strike="noStrike">
                <a:solidFill>
                  <a:srgbClr val="929292"/>
                </a:solidFill>
                <a:latin typeface="Arial"/>
                <a:ea typeface="Arial"/>
                <a:cs typeface="Arial"/>
                <a:sym typeface="Arial"/>
              </a:defRPr>
            </a:lvl5pPr>
            <a:lvl6pPr indent="0" lvl="5" marL="0" marR="0" rtl="0" algn="r">
              <a:lnSpc>
                <a:spcPct val="100000"/>
              </a:lnSpc>
              <a:spcBef>
                <a:spcPts val="0"/>
              </a:spcBef>
              <a:spcAft>
                <a:spcPts val="0"/>
              </a:spcAft>
              <a:buClr>
                <a:srgbClr val="929292"/>
              </a:buClr>
              <a:buSzPts val="600"/>
              <a:buFont typeface="Arial"/>
              <a:buNone/>
              <a:defRPr b="0" i="0" sz="600" u="none" cap="none" strike="noStrike">
                <a:solidFill>
                  <a:srgbClr val="929292"/>
                </a:solidFill>
                <a:latin typeface="Arial"/>
                <a:ea typeface="Arial"/>
                <a:cs typeface="Arial"/>
                <a:sym typeface="Arial"/>
              </a:defRPr>
            </a:lvl6pPr>
            <a:lvl7pPr indent="0" lvl="6" marL="0" marR="0" rtl="0" algn="r">
              <a:lnSpc>
                <a:spcPct val="100000"/>
              </a:lnSpc>
              <a:spcBef>
                <a:spcPts val="0"/>
              </a:spcBef>
              <a:spcAft>
                <a:spcPts val="0"/>
              </a:spcAft>
              <a:buClr>
                <a:srgbClr val="929292"/>
              </a:buClr>
              <a:buSzPts val="600"/>
              <a:buFont typeface="Arial"/>
              <a:buNone/>
              <a:defRPr b="0" i="0" sz="600" u="none" cap="none" strike="noStrike">
                <a:solidFill>
                  <a:srgbClr val="929292"/>
                </a:solidFill>
                <a:latin typeface="Arial"/>
                <a:ea typeface="Arial"/>
                <a:cs typeface="Arial"/>
                <a:sym typeface="Arial"/>
              </a:defRPr>
            </a:lvl7pPr>
            <a:lvl8pPr indent="0" lvl="7" marL="0" marR="0" rtl="0" algn="r">
              <a:lnSpc>
                <a:spcPct val="100000"/>
              </a:lnSpc>
              <a:spcBef>
                <a:spcPts val="0"/>
              </a:spcBef>
              <a:spcAft>
                <a:spcPts val="0"/>
              </a:spcAft>
              <a:buClr>
                <a:srgbClr val="929292"/>
              </a:buClr>
              <a:buSzPts val="600"/>
              <a:buFont typeface="Arial"/>
              <a:buNone/>
              <a:defRPr b="0" i="0" sz="600" u="none" cap="none" strike="noStrike">
                <a:solidFill>
                  <a:srgbClr val="929292"/>
                </a:solidFill>
                <a:latin typeface="Arial"/>
                <a:ea typeface="Arial"/>
                <a:cs typeface="Arial"/>
                <a:sym typeface="Arial"/>
              </a:defRPr>
            </a:lvl8pPr>
            <a:lvl9pPr indent="0" lvl="8" marL="0" marR="0" rtl="0" algn="r">
              <a:lnSpc>
                <a:spcPct val="100000"/>
              </a:lnSpc>
              <a:spcBef>
                <a:spcPts val="0"/>
              </a:spcBef>
              <a:spcAft>
                <a:spcPts val="0"/>
              </a:spcAft>
              <a:buClr>
                <a:srgbClr val="929292"/>
              </a:buClr>
              <a:buSzPts val="600"/>
              <a:buFont typeface="Arial"/>
              <a:buNone/>
              <a:defRPr b="0" i="0" sz="600" u="none" cap="none" strike="noStrike">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0" name="Google Shape;320;p35"/>
          <p:cNvSpPr/>
          <p:nvPr/>
        </p:nvSpPr>
        <p:spPr>
          <a:xfrm>
            <a:off x="477011" y="4868510"/>
            <a:ext cx="2031900" cy="161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929292"/>
              </a:buClr>
              <a:buSzPts val="600"/>
              <a:buFont typeface="Arial"/>
              <a:buNone/>
            </a:pPr>
            <a:r>
              <a:rPr b="0" i="0" lang="en" sz="600" u="none" cap="none" strike="noStrike">
                <a:solidFill>
                  <a:srgbClr val="929292"/>
                </a:solidFill>
                <a:latin typeface="Arial"/>
                <a:ea typeface="Arial"/>
                <a:cs typeface="Arial"/>
                <a:sym typeface="Arial"/>
              </a:rPr>
              <a:t>© </a:t>
            </a:r>
            <a:r>
              <a:rPr lang="en" sz="600">
                <a:solidFill>
                  <a:srgbClr val="929292"/>
                </a:solidFill>
              </a:rPr>
              <a:t>2022</a:t>
            </a:r>
            <a:r>
              <a:rPr b="0" i="0" lang="en" sz="600" u="none" cap="none" strike="noStrike">
                <a:solidFill>
                  <a:srgbClr val="929292"/>
                </a:solidFill>
                <a:latin typeface="Arial"/>
                <a:ea typeface="Arial"/>
                <a:cs typeface="Arial"/>
                <a:sym typeface="Arial"/>
              </a:rPr>
              <a:t> Snowflake Computing Inc. All Rights Reserved</a:t>
            </a:r>
            <a:endParaRPr b="0" i="0" sz="600" u="none" cap="none" strike="noStrike">
              <a:solidFill>
                <a:srgbClr val="929292"/>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1" name="Shape 321"/>
        <p:cNvGrpSpPr/>
        <p:nvPr/>
      </p:nvGrpSpPr>
      <p:grpSpPr>
        <a:xfrm>
          <a:off x="0" y="0"/>
          <a:ext cx="0" cy="0"/>
          <a:chOff x="0" y="0"/>
          <a:chExt cx="0" cy="0"/>
        </a:xfrm>
      </p:grpSpPr>
      <p:pic>
        <p:nvPicPr>
          <p:cNvPr id="322" name="Google Shape;322;p3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23" name="Google Shape;323;p36"/>
          <p:cNvSpPr/>
          <p:nvPr/>
        </p:nvSpPr>
        <p:spPr>
          <a:xfrm>
            <a:off x="4115009" y="3036749"/>
            <a:ext cx="139574" cy="113509"/>
          </a:xfrm>
          <a:custGeom>
            <a:rect b="b" l="l" r="r" t="t"/>
            <a:pathLst>
              <a:path extrusionOk="0" h="764" w="940">
                <a:moveTo>
                  <a:pt x="296" y="764"/>
                </a:moveTo>
                <a:cubicBezTo>
                  <a:pt x="650" y="764"/>
                  <a:pt x="844" y="470"/>
                  <a:pt x="844" y="215"/>
                </a:cubicBezTo>
                <a:cubicBezTo>
                  <a:pt x="844" y="207"/>
                  <a:pt x="844" y="199"/>
                  <a:pt x="844" y="190"/>
                </a:cubicBezTo>
                <a:cubicBezTo>
                  <a:pt x="881" y="163"/>
                  <a:pt x="914" y="129"/>
                  <a:pt x="940" y="91"/>
                </a:cubicBezTo>
                <a:cubicBezTo>
                  <a:pt x="905" y="106"/>
                  <a:pt x="868" y="116"/>
                  <a:pt x="829" y="121"/>
                </a:cubicBezTo>
                <a:cubicBezTo>
                  <a:pt x="869" y="97"/>
                  <a:pt x="900" y="59"/>
                  <a:pt x="914" y="14"/>
                </a:cubicBezTo>
                <a:cubicBezTo>
                  <a:pt x="877" y="36"/>
                  <a:pt x="835" y="52"/>
                  <a:pt x="791" y="61"/>
                </a:cubicBezTo>
                <a:cubicBezTo>
                  <a:pt x="756" y="24"/>
                  <a:pt x="706" y="0"/>
                  <a:pt x="651" y="0"/>
                </a:cubicBezTo>
                <a:cubicBezTo>
                  <a:pt x="544" y="0"/>
                  <a:pt x="458" y="86"/>
                  <a:pt x="458" y="193"/>
                </a:cubicBezTo>
                <a:cubicBezTo>
                  <a:pt x="458" y="208"/>
                  <a:pt x="460" y="223"/>
                  <a:pt x="463" y="237"/>
                </a:cubicBezTo>
                <a:cubicBezTo>
                  <a:pt x="303" y="229"/>
                  <a:pt x="160" y="152"/>
                  <a:pt x="65" y="35"/>
                </a:cubicBezTo>
                <a:cubicBezTo>
                  <a:pt x="49" y="64"/>
                  <a:pt x="39" y="97"/>
                  <a:pt x="39" y="132"/>
                </a:cubicBezTo>
                <a:cubicBezTo>
                  <a:pt x="39" y="199"/>
                  <a:pt x="73" y="258"/>
                  <a:pt x="125" y="293"/>
                </a:cubicBezTo>
                <a:cubicBezTo>
                  <a:pt x="93" y="292"/>
                  <a:pt x="64" y="283"/>
                  <a:pt x="38" y="269"/>
                </a:cubicBezTo>
                <a:cubicBezTo>
                  <a:pt x="38" y="270"/>
                  <a:pt x="38" y="270"/>
                  <a:pt x="38" y="271"/>
                </a:cubicBezTo>
                <a:cubicBezTo>
                  <a:pt x="38" y="365"/>
                  <a:pt x="104" y="443"/>
                  <a:pt x="192" y="460"/>
                </a:cubicBezTo>
                <a:cubicBezTo>
                  <a:pt x="176" y="465"/>
                  <a:pt x="159" y="467"/>
                  <a:pt x="142" y="467"/>
                </a:cubicBezTo>
                <a:cubicBezTo>
                  <a:pt x="129" y="467"/>
                  <a:pt x="117" y="466"/>
                  <a:pt x="105" y="464"/>
                </a:cubicBezTo>
                <a:cubicBezTo>
                  <a:pt x="130" y="540"/>
                  <a:pt x="201" y="596"/>
                  <a:pt x="285" y="597"/>
                </a:cubicBezTo>
                <a:cubicBezTo>
                  <a:pt x="219" y="649"/>
                  <a:pt x="136" y="680"/>
                  <a:pt x="46" y="680"/>
                </a:cubicBezTo>
                <a:cubicBezTo>
                  <a:pt x="30" y="680"/>
                  <a:pt x="15" y="679"/>
                  <a:pt x="0" y="677"/>
                </a:cubicBezTo>
                <a:cubicBezTo>
                  <a:pt x="85" y="732"/>
                  <a:pt x="187" y="764"/>
                  <a:pt x="296" y="764"/>
                </a:cubicBezTo>
              </a:path>
            </a:pathLst>
          </a:custGeom>
          <a:solidFill>
            <a:srgbClr val="0D5D7B">
              <a:alpha val="27060"/>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4" name="Google Shape;324;p36"/>
          <p:cNvSpPr/>
          <p:nvPr/>
        </p:nvSpPr>
        <p:spPr>
          <a:xfrm>
            <a:off x="4365370" y="3032915"/>
            <a:ext cx="29138" cy="121174"/>
          </a:xfrm>
          <a:custGeom>
            <a:rect b="b" l="l" r="r" t="t"/>
            <a:pathLst>
              <a:path extrusionOk="0" h="978" w="235">
                <a:moveTo>
                  <a:pt x="16" y="325"/>
                </a:moveTo>
                <a:cubicBezTo>
                  <a:pt x="219" y="325"/>
                  <a:pt x="219" y="325"/>
                  <a:pt x="219" y="325"/>
                </a:cubicBezTo>
                <a:cubicBezTo>
                  <a:pt x="219" y="978"/>
                  <a:pt x="219" y="978"/>
                  <a:pt x="219" y="978"/>
                </a:cubicBezTo>
                <a:cubicBezTo>
                  <a:pt x="16" y="978"/>
                  <a:pt x="16" y="978"/>
                  <a:pt x="16" y="978"/>
                </a:cubicBezTo>
                <a:lnTo>
                  <a:pt x="16" y="325"/>
                </a:lnTo>
                <a:close/>
                <a:moveTo>
                  <a:pt x="118" y="0"/>
                </a:moveTo>
                <a:cubicBezTo>
                  <a:pt x="183" y="0"/>
                  <a:pt x="235" y="53"/>
                  <a:pt x="235" y="118"/>
                </a:cubicBezTo>
                <a:cubicBezTo>
                  <a:pt x="235" y="183"/>
                  <a:pt x="183" y="236"/>
                  <a:pt x="118" y="236"/>
                </a:cubicBezTo>
                <a:cubicBezTo>
                  <a:pt x="52" y="236"/>
                  <a:pt x="0" y="183"/>
                  <a:pt x="0" y="118"/>
                </a:cubicBezTo>
                <a:cubicBezTo>
                  <a:pt x="0" y="53"/>
                  <a:pt x="52" y="0"/>
                  <a:pt x="118" y="0"/>
                </a:cubicBezTo>
              </a:path>
            </a:pathLst>
          </a:custGeom>
          <a:solidFill>
            <a:srgbClr val="0D5D7B">
              <a:alpha val="27060"/>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5" name="Google Shape;325;p36"/>
          <p:cNvSpPr/>
          <p:nvPr/>
        </p:nvSpPr>
        <p:spPr>
          <a:xfrm>
            <a:off x="4408307" y="3071229"/>
            <a:ext cx="78378" cy="82861"/>
          </a:xfrm>
          <a:custGeom>
            <a:rect b="b" l="l" r="r" t="t"/>
            <a:pathLst>
              <a:path extrusionOk="0" h="669" w="633">
                <a:moveTo>
                  <a:pt x="0" y="16"/>
                </a:moveTo>
                <a:cubicBezTo>
                  <a:pt x="194" y="16"/>
                  <a:pt x="194" y="16"/>
                  <a:pt x="194" y="16"/>
                </a:cubicBezTo>
                <a:cubicBezTo>
                  <a:pt x="194" y="105"/>
                  <a:pt x="194" y="105"/>
                  <a:pt x="194" y="105"/>
                </a:cubicBezTo>
                <a:cubicBezTo>
                  <a:pt x="197" y="105"/>
                  <a:pt x="197" y="105"/>
                  <a:pt x="197" y="105"/>
                </a:cubicBezTo>
                <a:cubicBezTo>
                  <a:pt x="224" y="54"/>
                  <a:pt x="291" y="0"/>
                  <a:pt x="389" y="0"/>
                </a:cubicBezTo>
                <a:cubicBezTo>
                  <a:pt x="595" y="0"/>
                  <a:pt x="633" y="135"/>
                  <a:pt x="633" y="311"/>
                </a:cubicBezTo>
                <a:cubicBezTo>
                  <a:pt x="633" y="669"/>
                  <a:pt x="633" y="669"/>
                  <a:pt x="633" y="669"/>
                </a:cubicBezTo>
                <a:cubicBezTo>
                  <a:pt x="430" y="669"/>
                  <a:pt x="430" y="669"/>
                  <a:pt x="430" y="669"/>
                </a:cubicBezTo>
                <a:cubicBezTo>
                  <a:pt x="430" y="352"/>
                  <a:pt x="430" y="352"/>
                  <a:pt x="430" y="352"/>
                </a:cubicBezTo>
                <a:cubicBezTo>
                  <a:pt x="430" y="276"/>
                  <a:pt x="429" y="178"/>
                  <a:pt x="324" y="178"/>
                </a:cubicBezTo>
                <a:cubicBezTo>
                  <a:pt x="219" y="178"/>
                  <a:pt x="203" y="261"/>
                  <a:pt x="203" y="346"/>
                </a:cubicBezTo>
                <a:cubicBezTo>
                  <a:pt x="203" y="669"/>
                  <a:pt x="203" y="669"/>
                  <a:pt x="203" y="669"/>
                </a:cubicBezTo>
                <a:cubicBezTo>
                  <a:pt x="0" y="669"/>
                  <a:pt x="0" y="669"/>
                  <a:pt x="0" y="669"/>
                </a:cubicBezTo>
                <a:lnTo>
                  <a:pt x="0" y="16"/>
                </a:lnTo>
                <a:close/>
              </a:path>
            </a:pathLst>
          </a:custGeom>
          <a:solidFill>
            <a:srgbClr val="0D5D7B">
              <a:alpha val="27060"/>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6" name="Google Shape;326;p36"/>
          <p:cNvSpPr/>
          <p:nvPr/>
        </p:nvSpPr>
        <p:spPr>
          <a:xfrm>
            <a:off x="4597472" y="3054338"/>
            <a:ext cx="128559" cy="90081"/>
          </a:xfrm>
          <a:custGeom>
            <a:rect b="b" l="l" r="r" t="t"/>
            <a:pathLst>
              <a:path extrusionOk="0" h="340" w="486">
                <a:moveTo>
                  <a:pt x="476" y="53"/>
                </a:moveTo>
                <a:cubicBezTo>
                  <a:pt x="470" y="32"/>
                  <a:pt x="454" y="16"/>
                  <a:pt x="433" y="10"/>
                </a:cubicBezTo>
                <a:cubicBezTo>
                  <a:pt x="395" y="0"/>
                  <a:pt x="243" y="0"/>
                  <a:pt x="243" y="0"/>
                </a:cubicBezTo>
                <a:cubicBezTo>
                  <a:pt x="243" y="0"/>
                  <a:pt x="91" y="0"/>
                  <a:pt x="53" y="10"/>
                </a:cubicBezTo>
                <a:cubicBezTo>
                  <a:pt x="32" y="16"/>
                  <a:pt x="16" y="32"/>
                  <a:pt x="10" y="53"/>
                </a:cubicBezTo>
                <a:cubicBezTo>
                  <a:pt x="0" y="91"/>
                  <a:pt x="0" y="170"/>
                  <a:pt x="0" y="170"/>
                </a:cubicBezTo>
                <a:cubicBezTo>
                  <a:pt x="0" y="170"/>
                  <a:pt x="0" y="249"/>
                  <a:pt x="10" y="287"/>
                </a:cubicBezTo>
                <a:cubicBezTo>
                  <a:pt x="16" y="308"/>
                  <a:pt x="32" y="324"/>
                  <a:pt x="53" y="330"/>
                </a:cubicBezTo>
                <a:cubicBezTo>
                  <a:pt x="91" y="340"/>
                  <a:pt x="243" y="340"/>
                  <a:pt x="243" y="340"/>
                </a:cubicBezTo>
                <a:cubicBezTo>
                  <a:pt x="243" y="340"/>
                  <a:pt x="395" y="340"/>
                  <a:pt x="433" y="330"/>
                </a:cubicBezTo>
                <a:cubicBezTo>
                  <a:pt x="454" y="324"/>
                  <a:pt x="470" y="308"/>
                  <a:pt x="476" y="287"/>
                </a:cubicBezTo>
                <a:cubicBezTo>
                  <a:pt x="486" y="249"/>
                  <a:pt x="486" y="170"/>
                  <a:pt x="486" y="170"/>
                </a:cubicBezTo>
                <a:cubicBezTo>
                  <a:pt x="486" y="170"/>
                  <a:pt x="486" y="91"/>
                  <a:pt x="476" y="53"/>
                </a:cubicBezTo>
                <a:close/>
                <a:moveTo>
                  <a:pt x="194" y="243"/>
                </a:moveTo>
                <a:cubicBezTo>
                  <a:pt x="194" y="97"/>
                  <a:pt x="194" y="97"/>
                  <a:pt x="194" y="97"/>
                </a:cubicBezTo>
                <a:cubicBezTo>
                  <a:pt x="321" y="170"/>
                  <a:pt x="321" y="170"/>
                  <a:pt x="321" y="170"/>
                </a:cubicBezTo>
                <a:lnTo>
                  <a:pt x="194" y="243"/>
                </a:lnTo>
                <a:close/>
              </a:path>
            </a:pathLst>
          </a:custGeom>
          <a:solidFill>
            <a:srgbClr val="0D5D7B">
              <a:alpha val="27060"/>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7" name="Google Shape;327;p36"/>
          <p:cNvSpPr/>
          <p:nvPr/>
        </p:nvSpPr>
        <p:spPr>
          <a:xfrm>
            <a:off x="4836821" y="3039650"/>
            <a:ext cx="107633" cy="107704"/>
          </a:xfrm>
          <a:custGeom>
            <a:rect b="b" l="l" r="r" t="t"/>
            <a:pathLst>
              <a:path extrusionOk="0" h="4096" w="4096">
                <a:moveTo>
                  <a:pt x="3870" y="0"/>
                </a:moveTo>
                <a:cubicBezTo>
                  <a:pt x="226" y="0"/>
                  <a:pt x="226" y="0"/>
                  <a:pt x="226" y="0"/>
                </a:cubicBezTo>
                <a:cubicBezTo>
                  <a:pt x="101" y="0"/>
                  <a:pt x="0" y="101"/>
                  <a:pt x="0" y="226"/>
                </a:cubicBezTo>
                <a:cubicBezTo>
                  <a:pt x="0" y="3870"/>
                  <a:pt x="0" y="3870"/>
                  <a:pt x="0" y="3870"/>
                </a:cubicBezTo>
                <a:cubicBezTo>
                  <a:pt x="0" y="3995"/>
                  <a:pt x="101" y="4096"/>
                  <a:pt x="226" y="4096"/>
                </a:cubicBezTo>
                <a:cubicBezTo>
                  <a:pt x="2188" y="4096"/>
                  <a:pt x="2188" y="4096"/>
                  <a:pt x="2188" y="4096"/>
                </a:cubicBezTo>
                <a:cubicBezTo>
                  <a:pt x="2188" y="2512"/>
                  <a:pt x="2188" y="2512"/>
                  <a:pt x="2188" y="2512"/>
                </a:cubicBezTo>
                <a:cubicBezTo>
                  <a:pt x="1656" y="2512"/>
                  <a:pt x="1656" y="2512"/>
                  <a:pt x="1656" y="2512"/>
                </a:cubicBezTo>
                <a:cubicBezTo>
                  <a:pt x="1656" y="1892"/>
                  <a:pt x="1656" y="1892"/>
                  <a:pt x="1656" y="1892"/>
                </a:cubicBezTo>
                <a:cubicBezTo>
                  <a:pt x="2188" y="1892"/>
                  <a:pt x="2188" y="1892"/>
                  <a:pt x="2188" y="1892"/>
                </a:cubicBezTo>
                <a:cubicBezTo>
                  <a:pt x="2188" y="1436"/>
                  <a:pt x="2188" y="1436"/>
                  <a:pt x="2188" y="1436"/>
                </a:cubicBezTo>
                <a:cubicBezTo>
                  <a:pt x="2188" y="907"/>
                  <a:pt x="2511" y="619"/>
                  <a:pt x="2983" y="619"/>
                </a:cubicBezTo>
                <a:cubicBezTo>
                  <a:pt x="3209" y="619"/>
                  <a:pt x="3403" y="636"/>
                  <a:pt x="3460" y="643"/>
                </a:cubicBezTo>
                <a:cubicBezTo>
                  <a:pt x="3460" y="1196"/>
                  <a:pt x="3460" y="1196"/>
                  <a:pt x="3460" y="1196"/>
                </a:cubicBezTo>
                <a:cubicBezTo>
                  <a:pt x="3134" y="1196"/>
                  <a:pt x="3134" y="1196"/>
                  <a:pt x="3134" y="1196"/>
                </a:cubicBezTo>
                <a:cubicBezTo>
                  <a:pt x="2877" y="1196"/>
                  <a:pt x="2828" y="1318"/>
                  <a:pt x="2828" y="1497"/>
                </a:cubicBezTo>
                <a:cubicBezTo>
                  <a:pt x="2828" y="1892"/>
                  <a:pt x="2828" y="1892"/>
                  <a:pt x="2828" y="1892"/>
                </a:cubicBezTo>
                <a:cubicBezTo>
                  <a:pt x="3442" y="1892"/>
                  <a:pt x="3442" y="1892"/>
                  <a:pt x="3442" y="1892"/>
                </a:cubicBezTo>
                <a:cubicBezTo>
                  <a:pt x="3362" y="2512"/>
                  <a:pt x="3362" y="2512"/>
                  <a:pt x="3362" y="2512"/>
                </a:cubicBezTo>
                <a:cubicBezTo>
                  <a:pt x="2828" y="2512"/>
                  <a:pt x="2828" y="2512"/>
                  <a:pt x="2828" y="2512"/>
                </a:cubicBezTo>
                <a:cubicBezTo>
                  <a:pt x="2828" y="4096"/>
                  <a:pt x="2828" y="4096"/>
                  <a:pt x="2828" y="4096"/>
                </a:cubicBezTo>
                <a:cubicBezTo>
                  <a:pt x="3870" y="4096"/>
                  <a:pt x="3870" y="4096"/>
                  <a:pt x="3870" y="4096"/>
                </a:cubicBezTo>
                <a:cubicBezTo>
                  <a:pt x="3995" y="4096"/>
                  <a:pt x="4096" y="3995"/>
                  <a:pt x="4096" y="3870"/>
                </a:cubicBezTo>
                <a:cubicBezTo>
                  <a:pt x="4096" y="226"/>
                  <a:pt x="4096" y="226"/>
                  <a:pt x="4096" y="226"/>
                </a:cubicBezTo>
                <a:cubicBezTo>
                  <a:pt x="4096" y="101"/>
                  <a:pt x="3995" y="0"/>
                  <a:pt x="3870" y="0"/>
                </a:cubicBezTo>
                <a:close/>
              </a:path>
            </a:pathLst>
          </a:custGeom>
          <a:solidFill>
            <a:srgbClr val="0D5D7B">
              <a:alpha val="27060"/>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8" name="Google Shape;328;p36"/>
          <p:cNvSpPr/>
          <p:nvPr/>
        </p:nvSpPr>
        <p:spPr>
          <a:xfrm>
            <a:off x="1" y="2332566"/>
            <a:ext cx="2007296" cy="2812205"/>
          </a:xfrm>
          <a:custGeom>
            <a:rect b="b" l="l" r="r" t="t"/>
            <a:pathLst>
              <a:path extrusionOk="0" h="3946954" w="2817257">
                <a:moveTo>
                  <a:pt x="0" y="0"/>
                </a:moveTo>
                <a:lnTo>
                  <a:pt x="124981" y="72324"/>
                </a:lnTo>
                <a:cubicBezTo>
                  <a:pt x="643737" y="372513"/>
                  <a:pt x="1335412" y="772766"/>
                  <a:pt x="2257644" y="1306437"/>
                </a:cubicBezTo>
                <a:cubicBezTo>
                  <a:pt x="2524543" y="1459142"/>
                  <a:pt x="2702476" y="1704105"/>
                  <a:pt x="2778733" y="1977701"/>
                </a:cubicBezTo>
                <a:cubicBezTo>
                  <a:pt x="2800975" y="2063597"/>
                  <a:pt x="2813685" y="2152675"/>
                  <a:pt x="2816862" y="2241753"/>
                </a:cubicBezTo>
                <a:cubicBezTo>
                  <a:pt x="2820039" y="2362644"/>
                  <a:pt x="2804152" y="2486716"/>
                  <a:pt x="2766024" y="2604426"/>
                </a:cubicBezTo>
                <a:cubicBezTo>
                  <a:pt x="2686589" y="2865297"/>
                  <a:pt x="2511834" y="3097535"/>
                  <a:pt x="2257644" y="3243877"/>
                </a:cubicBezTo>
                <a:cubicBezTo>
                  <a:pt x="2257644" y="3243877"/>
                  <a:pt x="2257644" y="3243877"/>
                  <a:pt x="1047065" y="3946954"/>
                </a:cubicBezTo>
                <a:cubicBezTo>
                  <a:pt x="1047065" y="3946954"/>
                  <a:pt x="1047065" y="3946954"/>
                  <a:pt x="1511" y="3946954"/>
                </a:cubicBezTo>
                <a:lnTo>
                  <a:pt x="0" y="3946954"/>
                </a:lnTo>
                <a:close/>
              </a:path>
            </a:pathLst>
          </a:custGeom>
          <a:solidFill>
            <a:srgbClr val="00A7CD">
              <a:alpha val="14510"/>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9" name="Google Shape;329;p36"/>
          <p:cNvSpPr/>
          <p:nvPr/>
        </p:nvSpPr>
        <p:spPr>
          <a:xfrm rot="-5400000">
            <a:off x="5962841" y="1958194"/>
            <a:ext cx="2338578" cy="4032033"/>
          </a:xfrm>
          <a:custGeom>
            <a:rect b="b" l="l" r="r" t="t"/>
            <a:pathLst>
              <a:path extrusionOk="0" h="5780692" w="3352800">
                <a:moveTo>
                  <a:pt x="3352800" y="5780692"/>
                </a:moveTo>
                <a:lnTo>
                  <a:pt x="0" y="5780692"/>
                </a:lnTo>
                <a:lnTo>
                  <a:pt x="0" y="0"/>
                </a:lnTo>
                <a:close/>
              </a:path>
            </a:pathLst>
          </a:custGeom>
          <a:solidFill>
            <a:srgbClr val="66757A">
              <a:alpha val="4710"/>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0" name="Google Shape;330;p36"/>
          <p:cNvSpPr/>
          <p:nvPr/>
        </p:nvSpPr>
        <p:spPr>
          <a:xfrm>
            <a:off x="6501074" y="369735"/>
            <a:ext cx="2642925" cy="3907100"/>
          </a:xfrm>
          <a:custGeom>
            <a:rect b="b" l="l" r="r" t="t"/>
            <a:pathLst>
              <a:path extrusionOk="0" h="10000" w="10000">
                <a:moveTo>
                  <a:pt x="103" y="4497"/>
                </a:moveTo>
                <a:cubicBezTo>
                  <a:pt x="38" y="4645"/>
                  <a:pt x="9" y="4793"/>
                  <a:pt x="1" y="4941"/>
                </a:cubicBezTo>
                <a:cubicBezTo>
                  <a:pt x="-6" y="5148"/>
                  <a:pt x="30" y="5355"/>
                  <a:pt x="125" y="5553"/>
                </a:cubicBezTo>
                <a:cubicBezTo>
                  <a:pt x="234" y="5800"/>
                  <a:pt x="416" y="6027"/>
                  <a:pt x="664" y="6219"/>
                </a:cubicBezTo>
                <a:cubicBezTo>
                  <a:pt x="869" y="6382"/>
                  <a:pt x="1109" y="6520"/>
                  <a:pt x="1401" y="6634"/>
                </a:cubicBezTo>
                <a:lnTo>
                  <a:pt x="7938" y="9191"/>
                </a:lnTo>
                <a:lnTo>
                  <a:pt x="10000" y="10000"/>
                </a:lnTo>
                <a:lnTo>
                  <a:pt x="10000" y="0"/>
                </a:lnTo>
                <a:lnTo>
                  <a:pt x="1401" y="3361"/>
                </a:lnTo>
                <a:cubicBezTo>
                  <a:pt x="730" y="3623"/>
                  <a:pt x="285" y="4033"/>
                  <a:pt x="103" y="4497"/>
                </a:cubicBezTo>
                <a:close/>
              </a:path>
            </a:pathLst>
          </a:custGeom>
          <a:solidFill>
            <a:srgbClr val="2BB5E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1" name="Google Shape;331;p36"/>
          <p:cNvSpPr/>
          <p:nvPr/>
        </p:nvSpPr>
        <p:spPr>
          <a:xfrm>
            <a:off x="477011" y="4868510"/>
            <a:ext cx="2010300" cy="161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929292"/>
              </a:buClr>
              <a:buSzPts val="600"/>
              <a:buFont typeface="Arial"/>
              <a:buNone/>
            </a:pPr>
            <a:r>
              <a:rPr b="0" i="0" lang="en" sz="600" u="none" cap="none" strike="noStrike">
                <a:solidFill>
                  <a:srgbClr val="929292"/>
                </a:solidFill>
                <a:latin typeface="Arial"/>
                <a:ea typeface="Arial"/>
                <a:cs typeface="Arial"/>
                <a:sym typeface="Arial"/>
              </a:rPr>
              <a:t>© </a:t>
            </a:r>
            <a:r>
              <a:rPr lang="en" sz="600">
                <a:solidFill>
                  <a:srgbClr val="929292"/>
                </a:solidFill>
              </a:rPr>
              <a:t>2022</a:t>
            </a:r>
            <a:r>
              <a:rPr b="0" i="0" lang="en" sz="600" u="none" cap="none" strike="noStrike">
                <a:solidFill>
                  <a:srgbClr val="929292"/>
                </a:solidFill>
                <a:latin typeface="Arial"/>
                <a:ea typeface="Arial"/>
                <a:cs typeface="Arial"/>
                <a:sym typeface="Arial"/>
              </a:rPr>
              <a:t> Snowflake Computing Inc. All Rights Reserved</a:t>
            </a:r>
            <a:endParaRPr b="0" i="0" sz="600" u="none" cap="none" strike="noStrike">
              <a:solidFill>
                <a:srgbClr val="929292"/>
              </a:solidFill>
              <a:latin typeface="Arial"/>
              <a:ea typeface="Arial"/>
              <a:cs typeface="Arial"/>
              <a:sym typeface="Arial"/>
            </a:endParaRPr>
          </a:p>
        </p:txBody>
      </p:sp>
      <p:sp>
        <p:nvSpPr>
          <p:cNvPr id="332" name="Google Shape;332;p36"/>
          <p:cNvSpPr txBox="1"/>
          <p:nvPr/>
        </p:nvSpPr>
        <p:spPr>
          <a:xfrm>
            <a:off x="3755525" y="2662075"/>
            <a:ext cx="1534200" cy="34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558DA9"/>
              </a:buClr>
              <a:buSzPts val="1800"/>
              <a:buFont typeface="Arial"/>
              <a:buNone/>
            </a:pPr>
            <a:r>
              <a:rPr b="0" i="0" lang="en" sz="1800" u="none" cap="none" strike="noStrike">
                <a:solidFill>
                  <a:srgbClr val="558DA9"/>
                </a:solidFill>
                <a:latin typeface="Arial"/>
                <a:ea typeface="Arial"/>
                <a:cs typeface="Arial"/>
                <a:sym typeface="Arial"/>
              </a:rPr>
              <a:t>THANK YOU</a:t>
            </a:r>
            <a:endParaRPr b="0" i="0" sz="1100" u="none" cap="none" strike="noStrike">
              <a:solidFill>
                <a:srgbClr val="558DA9"/>
              </a:solidFill>
              <a:latin typeface="Arial"/>
              <a:ea typeface="Arial"/>
              <a:cs typeface="Arial"/>
              <a:sym typeface="Arial"/>
            </a:endParaRPr>
          </a:p>
        </p:txBody>
      </p:sp>
      <p:sp>
        <p:nvSpPr>
          <p:cNvPr id="333" name="Google Shape;333;p36"/>
          <p:cNvSpPr/>
          <p:nvPr/>
        </p:nvSpPr>
        <p:spPr>
          <a:xfrm>
            <a:off x="2784411" y="1813584"/>
            <a:ext cx="3155284" cy="722377"/>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Layout 1">
  <p:cSld name="1_One Column Layout">
    <p:spTree>
      <p:nvGrpSpPr>
        <p:cNvPr id="334" name="Shape 334"/>
        <p:cNvGrpSpPr/>
        <p:nvPr/>
      </p:nvGrpSpPr>
      <p:grpSpPr>
        <a:xfrm>
          <a:off x="0" y="0"/>
          <a:ext cx="0" cy="0"/>
          <a:chOff x="0" y="0"/>
          <a:chExt cx="0" cy="0"/>
        </a:xfrm>
      </p:grpSpPr>
      <p:sp>
        <p:nvSpPr>
          <p:cNvPr id="335" name="Google Shape;335;p37"/>
          <p:cNvSpPr/>
          <p:nvPr/>
        </p:nvSpPr>
        <p:spPr>
          <a:xfrm>
            <a:off x="0" y="4783455"/>
            <a:ext cx="611400" cy="3600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36" name="Google Shape;336;p37"/>
          <p:cNvGrpSpPr/>
          <p:nvPr/>
        </p:nvGrpSpPr>
        <p:grpSpPr>
          <a:xfrm>
            <a:off x="345152" y="4876022"/>
            <a:ext cx="135124" cy="133368"/>
            <a:chOff x="2940050" y="1514475"/>
            <a:chExt cx="4643437" cy="4583110"/>
          </a:xfrm>
        </p:grpSpPr>
        <p:sp>
          <p:nvSpPr>
            <p:cNvPr id="337" name="Google Shape;337;p37"/>
            <p:cNvSpPr/>
            <p:nvPr/>
          </p:nvSpPr>
          <p:spPr>
            <a:xfrm>
              <a:off x="5507038" y="1514475"/>
              <a:ext cx="1576386" cy="1741489"/>
            </a:xfrm>
            <a:custGeom>
              <a:rect b="b" l="l" r="r" t="t"/>
              <a:pathLst>
                <a:path extrusionOk="0" h="4837" w="4378">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8" name="Google Shape;338;p37"/>
            <p:cNvSpPr/>
            <p:nvPr/>
          </p:nvSpPr>
          <p:spPr>
            <a:xfrm>
              <a:off x="5970588" y="2924175"/>
              <a:ext cx="1612899" cy="1784347"/>
            </a:xfrm>
            <a:custGeom>
              <a:rect b="b" l="l" r="r" t="t"/>
              <a:pathLst>
                <a:path extrusionOk="0" h="4958" w="4479">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9" name="Google Shape;339;p37"/>
            <p:cNvSpPr/>
            <p:nvPr/>
          </p:nvSpPr>
          <p:spPr>
            <a:xfrm>
              <a:off x="5499100" y="4398963"/>
              <a:ext cx="1590674" cy="1698622"/>
            </a:xfrm>
            <a:custGeom>
              <a:rect b="b" l="l" r="r" t="t"/>
              <a:pathLst>
                <a:path extrusionOk="0" h="4720" w="4419">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0" name="Google Shape;340;p37"/>
            <p:cNvSpPr/>
            <p:nvPr/>
          </p:nvSpPr>
          <p:spPr>
            <a:xfrm>
              <a:off x="3435350" y="4359275"/>
              <a:ext cx="1571629" cy="1736721"/>
            </a:xfrm>
            <a:custGeom>
              <a:rect b="b" l="l" r="r" t="t"/>
              <a:pathLst>
                <a:path extrusionOk="0" h="4826" w="4367">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1" name="Google Shape;341;p37"/>
            <p:cNvSpPr/>
            <p:nvPr/>
          </p:nvSpPr>
          <p:spPr>
            <a:xfrm>
              <a:off x="2940050" y="2924175"/>
              <a:ext cx="1606554" cy="1771655"/>
            </a:xfrm>
            <a:custGeom>
              <a:rect b="b" l="l" r="r" t="t"/>
              <a:pathLst>
                <a:path extrusionOk="0" h="4920" w="4462">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2" name="Google Shape;342;p37"/>
            <p:cNvSpPr/>
            <p:nvPr/>
          </p:nvSpPr>
          <p:spPr>
            <a:xfrm>
              <a:off x="3424238" y="1514475"/>
              <a:ext cx="1598617" cy="1708145"/>
            </a:xfrm>
            <a:custGeom>
              <a:rect b="b" l="l" r="r" t="t"/>
              <a:pathLst>
                <a:path extrusionOk="0" h="4746" w="4439">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3" name="Google Shape;343;p37"/>
            <p:cNvSpPr/>
            <p:nvPr/>
          </p:nvSpPr>
          <p:spPr>
            <a:xfrm>
              <a:off x="4724400" y="3267075"/>
              <a:ext cx="1071564" cy="1093786"/>
            </a:xfrm>
            <a:custGeom>
              <a:rect b="b" l="l" r="r" t="t"/>
              <a:pathLst>
                <a:path extrusionOk="0" h="3038" w="2977">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344" name="Google Shape;344;p37"/>
          <p:cNvSpPr txBox="1"/>
          <p:nvPr>
            <p:ph idx="1" type="body"/>
          </p:nvPr>
        </p:nvSpPr>
        <p:spPr>
          <a:xfrm>
            <a:off x="314275" y="992624"/>
            <a:ext cx="8583900" cy="37851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04800" lvl="1" marL="9144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45" name="Google Shape;345;p37"/>
          <p:cNvSpPr txBox="1"/>
          <p:nvPr>
            <p:ph idx="2" type="body"/>
          </p:nvPr>
        </p:nvSpPr>
        <p:spPr>
          <a:xfrm>
            <a:off x="302895" y="384572"/>
            <a:ext cx="8589600" cy="543000"/>
          </a:xfrm>
          <a:prstGeom prst="rect">
            <a:avLst/>
          </a:prstGeom>
          <a:noFill/>
          <a:ln>
            <a:noFill/>
          </a:ln>
        </p:spPr>
        <p:txBody>
          <a:bodyPr anchorCtr="0" anchor="b" bIns="34275" lIns="68575" spcFirstLastPara="1" rIns="68575" wrap="square" tIns="34275">
            <a:spAutoFit/>
          </a:bodyPr>
          <a:lstStyle>
            <a:lvl1pPr indent="-228600" lvl="0" marL="457200" marR="0" rtl="0" algn="ctr">
              <a:lnSpc>
                <a:spcPct val="90000"/>
              </a:lnSpc>
              <a:spcBef>
                <a:spcPts val="80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304800" lvl="1" marL="9144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46" name="Google Shape;346;p37"/>
          <p:cNvSpPr txBox="1"/>
          <p:nvPr>
            <p:ph idx="12" type="sldNum"/>
          </p:nvPr>
        </p:nvSpPr>
        <p:spPr>
          <a:xfrm>
            <a:off x="8657901" y="4870635"/>
            <a:ext cx="257100" cy="1617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7" name="Google Shape;347;p37"/>
          <p:cNvSpPr/>
          <p:nvPr/>
        </p:nvSpPr>
        <p:spPr>
          <a:xfrm>
            <a:off x="477010" y="4868510"/>
            <a:ext cx="2693400" cy="161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929292"/>
                </a:solidFill>
                <a:latin typeface="Arial"/>
                <a:ea typeface="Arial"/>
                <a:cs typeface="Arial"/>
                <a:sym typeface="Arial"/>
              </a:rPr>
              <a:t>© 2022 Snowflake Computing, Inc. and Mobilize.Net All Rights Reserved</a:t>
            </a:r>
            <a:endParaRPr b="0" i="0" sz="600" u="none" cap="none" strike="noStrike">
              <a:solidFill>
                <a:srgbClr val="929292"/>
              </a:solidFill>
              <a:latin typeface="Arial"/>
              <a:ea typeface="Arial"/>
              <a:cs typeface="Arial"/>
              <a:sym typeface="Arial"/>
            </a:endParaRPr>
          </a:p>
        </p:txBody>
      </p:sp>
      <p:sp>
        <p:nvSpPr>
          <p:cNvPr id="348" name="Google Shape;348;p37"/>
          <p:cNvSpPr/>
          <p:nvPr/>
        </p:nvSpPr>
        <p:spPr>
          <a:xfrm>
            <a:off x="345160" y="4874129"/>
            <a:ext cx="151596" cy="137160"/>
          </a:xfrm>
          <a:custGeom>
            <a:rect b="b" l="l" r="r" t="t"/>
            <a:pathLst>
              <a:path extrusionOk="0" h="2454" w="2696">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twoColTx">
  <p:cSld name="TITLE_AND_TWO_COLUMNS">
    <p:bg>
      <p:bgPr>
        <a:solidFill>
          <a:schemeClr val="lt1"/>
        </a:solidFill>
      </p:bgPr>
    </p:bg>
    <p:spTree>
      <p:nvGrpSpPr>
        <p:cNvPr id="349" name="Shape 349"/>
        <p:cNvGrpSpPr/>
        <p:nvPr/>
      </p:nvGrpSpPr>
      <p:grpSpPr>
        <a:xfrm>
          <a:off x="0" y="0"/>
          <a:ext cx="0" cy="0"/>
          <a:chOff x="0" y="0"/>
          <a:chExt cx="0" cy="0"/>
        </a:xfrm>
      </p:grpSpPr>
      <p:grpSp>
        <p:nvGrpSpPr>
          <p:cNvPr id="350" name="Google Shape;350;p38"/>
          <p:cNvGrpSpPr/>
          <p:nvPr/>
        </p:nvGrpSpPr>
        <p:grpSpPr>
          <a:xfrm>
            <a:off x="223777" y="4876022"/>
            <a:ext cx="135124" cy="133368"/>
            <a:chOff x="2940050" y="1514475"/>
            <a:chExt cx="4643437" cy="4583110"/>
          </a:xfrm>
        </p:grpSpPr>
        <p:sp>
          <p:nvSpPr>
            <p:cNvPr id="351" name="Google Shape;351;p38"/>
            <p:cNvSpPr/>
            <p:nvPr/>
          </p:nvSpPr>
          <p:spPr>
            <a:xfrm>
              <a:off x="5507038" y="1514475"/>
              <a:ext cx="1576386" cy="1741489"/>
            </a:xfrm>
            <a:custGeom>
              <a:rect b="b" l="l" r="r" t="t"/>
              <a:pathLst>
                <a:path extrusionOk="0" h="4837" w="4378">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Arial"/>
                <a:ea typeface="Arial"/>
                <a:cs typeface="Arial"/>
                <a:sym typeface="Arial"/>
              </a:endParaRPr>
            </a:p>
          </p:txBody>
        </p:sp>
        <p:sp>
          <p:nvSpPr>
            <p:cNvPr id="352" name="Google Shape;352;p38"/>
            <p:cNvSpPr/>
            <p:nvPr/>
          </p:nvSpPr>
          <p:spPr>
            <a:xfrm>
              <a:off x="5970588" y="2924175"/>
              <a:ext cx="1612899" cy="1784347"/>
            </a:xfrm>
            <a:custGeom>
              <a:rect b="b" l="l" r="r" t="t"/>
              <a:pathLst>
                <a:path extrusionOk="0" h="4958" w="4479">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Arial"/>
                <a:ea typeface="Arial"/>
                <a:cs typeface="Arial"/>
                <a:sym typeface="Arial"/>
              </a:endParaRPr>
            </a:p>
          </p:txBody>
        </p:sp>
        <p:sp>
          <p:nvSpPr>
            <p:cNvPr id="353" name="Google Shape;353;p38"/>
            <p:cNvSpPr/>
            <p:nvPr/>
          </p:nvSpPr>
          <p:spPr>
            <a:xfrm>
              <a:off x="5499100" y="4398963"/>
              <a:ext cx="1590674" cy="1698622"/>
            </a:xfrm>
            <a:custGeom>
              <a:rect b="b" l="l" r="r" t="t"/>
              <a:pathLst>
                <a:path extrusionOk="0" h="4720" w="4419">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Arial"/>
                <a:ea typeface="Arial"/>
                <a:cs typeface="Arial"/>
                <a:sym typeface="Arial"/>
              </a:endParaRPr>
            </a:p>
          </p:txBody>
        </p:sp>
        <p:sp>
          <p:nvSpPr>
            <p:cNvPr id="354" name="Google Shape;354;p38"/>
            <p:cNvSpPr/>
            <p:nvPr/>
          </p:nvSpPr>
          <p:spPr>
            <a:xfrm>
              <a:off x="3435350" y="4359275"/>
              <a:ext cx="1571629" cy="1736721"/>
            </a:xfrm>
            <a:custGeom>
              <a:rect b="b" l="l" r="r" t="t"/>
              <a:pathLst>
                <a:path extrusionOk="0" h="4826" w="4367">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Arial"/>
                <a:ea typeface="Arial"/>
                <a:cs typeface="Arial"/>
                <a:sym typeface="Arial"/>
              </a:endParaRPr>
            </a:p>
          </p:txBody>
        </p:sp>
        <p:sp>
          <p:nvSpPr>
            <p:cNvPr id="355" name="Google Shape;355;p38"/>
            <p:cNvSpPr/>
            <p:nvPr/>
          </p:nvSpPr>
          <p:spPr>
            <a:xfrm>
              <a:off x="2940050" y="2924175"/>
              <a:ext cx="1606554" cy="1771655"/>
            </a:xfrm>
            <a:custGeom>
              <a:rect b="b" l="l" r="r" t="t"/>
              <a:pathLst>
                <a:path extrusionOk="0" h="4920" w="4462">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Arial"/>
                <a:ea typeface="Arial"/>
                <a:cs typeface="Arial"/>
                <a:sym typeface="Arial"/>
              </a:endParaRPr>
            </a:p>
          </p:txBody>
        </p:sp>
        <p:sp>
          <p:nvSpPr>
            <p:cNvPr id="356" name="Google Shape;356;p38"/>
            <p:cNvSpPr/>
            <p:nvPr/>
          </p:nvSpPr>
          <p:spPr>
            <a:xfrm>
              <a:off x="3424238" y="1514475"/>
              <a:ext cx="1598617" cy="1708145"/>
            </a:xfrm>
            <a:custGeom>
              <a:rect b="b" l="l" r="r" t="t"/>
              <a:pathLst>
                <a:path extrusionOk="0" h="4746" w="4439">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Arial"/>
                <a:ea typeface="Arial"/>
                <a:cs typeface="Arial"/>
                <a:sym typeface="Arial"/>
              </a:endParaRPr>
            </a:p>
          </p:txBody>
        </p:sp>
        <p:sp>
          <p:nvSpPr>
            <p:cNvPr id="357" name="Google Shape;357;p38"/>
            <p:cNvSpPr/>
            <p:nvPr/>
          </p:nvSpPr>
          <p:spPr>
            <a:xfrm>
              <a:off x="4724400" y="3267075"/>
              <a:ext cx="1071564" cy="1093786"/>
            </a:xfrm>
            <a:custGeom>
              <a:rect b="b" l="l" r="r" t="t"/>
              <a:pathLst>
                <a:path extrusionOk="0" h="3038" w="2977">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rgbClr val="29B5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Arial"/>
                <a:ea typeface="Arial"/>
                <a:cs typeface="Arial"/>
                <a:sym typeface="Arial"/>
              </a:endParaRPr>
            </a:p>
          </p:txBody>
        </p:sp>
      </p:grpSp>
      <p:sp>
        <p:nvSpPr>
          <p:cNvPr id="358" name="Google Shape;358;p38"/>
          <p:cNvSpPr/>
          <p:nvPr/>
        </p:nvSpPr>
        <p:spPr>
          <a:xfrm>
            <a:off x="355636" y="4868510"/>
            <a:ext cx="2031900" cy="161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999999"/>
                </a:solidFill>
                <a:highlight>
                  <a:schemeClr val="lt1"/>
                </a:highlight>
                <a:latin typeface="Arial"/>
                <a:ea typeface="Arial"/>
                <a:cs typeface="Arial"/>
                <a:sym typeface="Arial"/>
              </a:rPr>
              <a:t>© </a:t>
            </a:r>
            <a:r>
              <a:rPr lang="en" sz="600">
                <a:solidFill>
                  <a:srgbClr val="999999"/>
                </a:solidFill>
                <a:highlight>
                  <a:schemeClr val="lt1"/>
                </a:highlight>
              </a:rPr>
              <a:t>2022 Snowflake Inc.</a:t>
            </a:r>
            <a:r>
              <a:rPr b="0" i="0" lang="en" sz="600" u="none" cap="none" strike="noStrike">
                <a:solidFill>
                  <a:srgbClr val="999999"/>
                </a:solidFill>
                <a:highlight>
                  <a:schemeClr val="lt1"/>
                </a:highlight>
                <a:latin typeface="Arial"/>
                <a:ea typeface="Arial"/>
                <a:cs typeface="Arial"/>
                <a:sym typeface="Arial"/>
              </a:rPr>
              <a:t> All Rights Reserved</a:t>
            </a:r>
            <a:endParaRPr b="0" i="0" sz="600" u="none" cap="none" strike="noStrike">
              <a:solidFill>
                <a:srgbClr val="999999"/>
              </a:solidFill>
              <a:highlight>
                <a:schemeClr val="lt1"/>
              </a:highlight>
              <a:latin typeface="Arial"/>
              <a:ea typeface="Arial"/>
              <a:cs typeface="Arial"/>
              <a:sym typeface="Arial"/>
            </a:endParaRPr>
          </a:p>
        </p:txBody>
      </p:sp>
      <p:sp>
        <p:nvSpPr>
          <p:cNvPr id="359" name="Google Shape;359;p38"/>
          <p:cNvSpPr/>
          <p:nvPr/>
        </p:nvSpPr>
        <p:spPr>
          <a:xfrm>
            <a:off x="3556061" y="4868510"/>
            <a:ext cx="2031900" cy="161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lang="en" sz="600">
                <a:solidFill>
                  <a:srgbClr val="999999"/>
                </a:solidFill>
                <a:highlight>
                  <a:schemeClr val="lt1"/>
                </a:highlight>
              </a:rPr>
              <a:t>Internal Use Only – Do Not Distribute</a:t>
            </a:r>
            <a:endParaRPr b="0" i="0" sz="600" u="none" cap="none" strike="noStrike">
              <a:solidFill>
                <a:srgbClr val="999999"/>
              </a:solidFill>
              <a:highlight>
                <a:schemeClr val="lt1"/>
              </a:highlight>
              <a:latin typeface="Arial"/>
              <a:ea typeface="Arial"/>
              <a:cs typeface="Arial"/>
              <a:sym typeface="Arial"/>
            </a:endParaRPr>
          </a:p>
        </p:txBody>
      </p:sp>
      <p:sp>
        <p:nvSpPr>
          <p:cNvPr id="360" name="Google Shape;360;p38"/>
          <p:cNvSpPr txBox="1"/>
          <p:nvPr>
            <p:ph type="title"/>
          </p:nvPr>
        </p:nvSpPr>
        <p:spPr>
          <a:xfrm>
            <a:off x="335250" y="111764"/>
            <a:ext cx="8473500" cy="555000"/>
          </a:xfrm>
          <a:prstGeom prst="rect">
            <a:avLst/>
          </a:prstGeom>
        </p:spPr>
        <p:txBody>
          <a:bodyPr anchorCtr="0" anchor="t" bIns="91425" lIns="91425" spcFirstLastPara="1" rIns="91425" wrap="square" tIns="91425">
            <a:spAutoFit/>
          </a:bodyPr>
          <a:lstStyle>
            <a:lvl1pPr lvl="0" rtl="0" algn="ctr">
              <a:spcBef>
                <a:spcPts val="0"/>
              </a:spcBef>
              <a:spcAft>
                <a:spcPts val="0"/>
              </a:spcAft>
              <a:buSzPts val="2700"/>
              <a:buNone/>
              <a:defRPr b="1" sz="2700"/>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genda">
  <p:cSld name="1_Agenda">
    <p:spTree>
      <p:nvGrpSpPr>
        <p:cNvPr id="361" name="Shape 361"/>
        <p:cNvGrpSpPr/>
        <p:nvPr/>
      </p:nvGrpSpPr>
      <p:grpSpPr>
        <a:xfrm>
          <a:off x="0" y="0"/>
          <a:ext cx="0" cy="0"/>
          <a:chOff x="0" y="0"/>
          <a:chExt cx="0" cy="0"/>
        </a:xfrm>
      </p:grpSpPr>
      <p:sp>
        <p:nvSpPr>
          <p:cNvPr id="362" name="Google Shape;362;p39"/>
          <p:cNvSpPr txBox="1"/>
          <p:nvPr>
            <p:ph idx="1" type="body"/>
          </p:nvPr>
        </p:nvSpPr>
        <p:spPr>
          <a:xfrm>
            <a:off x="288036" y="384572"/>
            <a:ext cx="8572500" cy="541800"/>
          </a:xfrm>
          <a:prstGeom prst="rect">
            <a:avLst/>
          </a:prstGeom>
          <a:noFill/>
          <a:ln>
            <a:noFill/>
          </a:ln>
        </p:spPr>
        <p:txBody>
          <a:bodyPr anchorCtr="0" anchor="b" bIns="45700" lIns="91425" spcFirstLastPara="1" rIns="91425" wrap="square" tIns="45700">
            <a:spAutoFit/>
          </a:bodyPr>
          <a:lstStyle>
            <a:lvl1pPr indent="-228600" lvl="0" marL="457200" rtl="0" algn="ctr">
              <a:lnSpc>
                <a:spcPct val="90000"/>
              </a:lnSpc>
              <a:spcBef>
                <a:spcPts val="750"/>
              </a:spcBef>
              <a:spcAft>
                <a:spcPts val="0"/>
              </a:spcAft>
              <a:buClr>
                <a:schemeClr val="dk1"/>
              </a:buClr>
              <a:buSzPts val="2700"/>
              <a:buNone/>
              <a:defRPr b="1" i="0" sz="2700" cap="none">
                <a:latin typeface="Arial"/>
                <a:ea typeface="Arial"/>
                <a:cs typeface="Arial"/>
                <a:sym typeface="Aria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3" name="Google Shape;363;p39"/>
          <p:cNvSpPr txBox="1"/>
          <p:nvPr>
            <p:ph idx="12" type="sldNum"/>
          </p:nvPr>
        </p:nvSpPr>
        <p:spPr>
          <a:xfrm>
            <a:off x="8657902" y="4755220"/>
            <a:ext cx="257100" cy="184800"/>
          </a:xfrm>
          <a:prstGeom prst="rect">
            <a:avLst/>
          </a:prstGeom>
          <a:noFill/>
          <a:ln>
            <a:noFill/>
          </a:ln>
        </p:spPr>
        <p:txBody>
          <a:bodyPr anchorCtr="0" anchor="b" bIns="45700" lIns="91425" spcFirstLastPara="1" rIns="91425" wrap="square" tIns="45700">
            <a:spAutoFit/>
          </a:bodyPr>
          <a:lstStyle>
            <a:lvl1pPr indent="0" lvl="0" marL="0" marR="0" rtl="0" algn="r">
              <a:spcBef>
                <a:spcPts val="0"/>
              </a:spcBef>
              <a:spcAft>
                <a:spcPts val="0"/>
              </a:spcAft>
              <a:buClr>
                <a:schemeClr val="lt1"/>
              </a:buClr>
              <a:buSzPts val="600"/>
              <a:buFont typeface="Arial"/>
              <a:buNone/>
              <a:defRPr b="0" i="0" sz="600">
                <a:solidFill>
                  <a:schemeClr val="lt1"/>
                </a:solidFill>
                <a:latin typeface="Arial"/>
                <a:ea typeface="Arial"/>
                <a:cs typeface="Arial"/>
                <a:sym typeface="Arial"/>
              </a:defRPr>
            </a:lvl1pPr>
            <a:lvl2pPr indent="0" lvl="1" marL="0" marR="0" rtl="0" algn="r">
              <a:spcBef>
                <a:spcPts val="0"/>
              </a:spcBef>
              <a:spcAft>
                <a:spcPts val="0"/>
              </a:spcAft>
              <a:buClr>
                <a:schemeClr val="lt1"/>
              </a:buClr>
              <a:buSzPts val="600"/>
              <a:buFont typeface="Arial"/>
              <a:buNone/>
              <a:defRPr b="0" i="0" sz="600">
                <a:solidFill>
                  <a:schemeClr val="lt1"/>
                </a:solidFill>
                <a:latin typeface="Arial"/>
                <a:ea typeface="Arial"/>
                <a:cs typeface="Arial"/>
                <a:sym typeface="Arial"/>
              </a:defRPr>
            </a:lvl2pPr>
            <a:lvl3pPr indent="0" lvl="2" marL="0" marR="0" rtl="0" algn="r">
              <a:spcBef>
                <a:spcPts val="0"/>
              </a:spcBef>
              <a:spcAft>
                <a:spcPts val="0"/>
              </a:spcAft>
              <a:buClr>
                <a:schemeClr val="lt1"/>
              </a:buClr>
              <a:buSzPts val="600"/>
              <a:buFont typeface="Arial"/>
              <a:buNone/>
              <a:defRPr b="0" i="0" sz="600">
                <a:solidFill>
                  <a:schemeClr val="lt1"/>
                </a:solidFill>
                <a:latin typeface="Arial"/>
                <a:ea typeface="Arial"/>
                <a:cs typeface="Arial"/>
                <a:sym typeface="Arial"/>
              </a:defRPr>
            </a:lvl3pPr>
            <a:lvl4pPr indent="0" lvl="3" marL="0" marR="0" rtl="0" algn="r">
              <a:spcBef>
                <a:spcPts val="0"/>
              </a:spcBef>
              <a:spcAft>
                <a:spcPts val="0"/>
              </a:spcAft>
              <a:buClr>
                <a:schemeClr val="lt1"/>
              </a:buClr>
              <a:buSzPts val="600"/>
              <a:buFont typeface="Arial"/>
              <a:buNone/>
              <a:defRPr b="0" i="0" sz="600">
                <a:solidFill>
                  <a:schemeClr val="lt1"/>
                </a:solidFill>
                <a:latin typeface="Arial"/>
                <a:ea typeface="Arial"/>
                <a:cs typeface="Arial"/>
                <a:sym typeface="Arial"/>
              </a:defRPr>
            </a:lvl4pPr>
            <a:lvl5pPr indent="0" lvl="4" marL="0" marR="0" rtl="0" algn="r">
              <a:spcBef>
                <a:spcPts val="0"/>
              </a:spcBef>
              <a:spcAft>
                <a:spcPts val="0"/>
              </a:spcAft>
              <a:buClr>
                <a:schemeClr val="lt1"/>
              </a:buClr>
              <a:buSzPts val="600"/>
              <a:buFont typeface="Arial"/>
              <a:buNone/>
              <a:defRPr b="0" i="0" sz="600">
                <a:solidFill>
                  <a:schemeClr val="lt1"/>
                </a:solidFill>
                <a:latin typeface="Arial"/>
                <a:ea typeface="Arial"/>
                <a:cs typeface="Arial"/>
                <a:sym typeface="Arial"/>
              </a:defRPr>
            </a:lvl5pPr>
            <a:lvl6pPr indent="0" lvl="5" marL="0" marR="0" rtl="0" algn="r">
              <a:spcBef>
                <a:spcPts val="0"/>
              </a:spcBef>
              <a:spcAft>
                <a:spcPts val="0"/>
              </a:spcAft>
              <a:buClr>
                <a:schemeClr val="lt1"/>
              </a:buClr>
              <a:buSzPts val="600"/>
              <a:buFont typeface="Arial"/>
              <a:buNone/>
              <a:defRPr b="0" i="0" sz="600">
                <a:solidFill>
                  <a:schemeClr val="lt1"/>
                </a:solidFill>
                <a:latin typeface="Arial"/>
                <a:ea typeface="Arial"/>
                <a:cs typeface="Arial"/>
                <a:sym typeface="Arial"/>
              </a:defRPr>
            </a:lvl6pPr>
            <a:lvl7pPr indent="0" lvl="6" marL="0" marR="0" rtl="0" algn="r">
              <a:spcBef>
                <a:spcPts val="0"/>
              </a:spcBef>
              <a:spcAft>
                <a:spcPts val="0"/>
              </a:spcAft>
              <a:buClr>
                <a:schemeClr val="lt1"/>
              </a:buClr>
              <a:buSzPts val="600"/>
              <a:buFont typeface="Arial"/>
              <a:buNone/>
              <a:defRPr b="0" i="0" sz="600">
                <a:solidFill>
                  <a:schemeClr val="lt1"/>
                </a:solidFill>
                <a:latin typeface="Arial"/>
                <a:ea typeface="Arial"/>
                <a:cs typeface="Arial"/>
                <a:sym typeface="Arial"/>
              </a:defRPr>
            </a:lvl7pPr>
            <a:lvl8pPr indent="0" lvl="7" marL="0" marR="0" rtl="0" algn="r">
              <a:spcBef>
                <a:spcPts val="0"/>
              </a:spcBef>
              <a:spcAft>
                <a:spcPts val="0"/>
              </a:spcAft>
              <a:buClr>
                <a:schemeClr val="lt1"/>
              </a:buClr>
              <a:buSzPts val="600"/>
              <a:buFont typeface="Arial"/>
              <a:buNone/>
              <a:defRPr b="0" i="0" sz="600">
                <a:solidFill>
                  <a:schemeClr val="lt1"/>
                </a:solidFill>
                <a:latin typeface="Arial"/>
                <a:ea typeface="Arial"/>
                <a:cs typeface="Arial"/>
                <a:sym typeface="Arial"/>
              </a:defRPr>
            </a:lvl8pPr>
            <a:lvl9pPr indent="0" lvl="8" marL="0" marR="0" rtl="0" algn="r">
              <a:spcBef>
                <a:spcPts val="0"/>
              </a:spcBef>
              <a:spcAft>
                <a:spcPts val="0"/>
              </a:spcAft>
              <a:buClr>
                <a:schemeClr val="lt1"/>
              </a:buClr>
              <a:buSzPts val="600"/>
              <a:buFont typeface="Arial"/>
              <a:buNone/>
              <a:defRPr b="0" i="0"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64" name="Google Shape;364;p39"/>
          <p:cNvSpPr/>
          <p:nvPr/>
        </p:nvSpPr>
        <p:spPr>
          <a:xfrm>
            <a:off x="345196" y="4876043"/>
            <a:ext cx="143191" cy="130301"/>
          </a:xfrm>
          <a:custGeom>
            <a:rect b="b" l="l" r="r" t="t"/>
            <a:pathLst>
              <a:path extrusionOk="0" h="2454" w="2696">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013"/>
              <a:buFont typeface="Arial"/>
              <a:buNone/>
            </a:pPr>
            <a:r>
              <a:t/>
            </a:r>
            <a:endParaRPr sz="1013">
              <a:solidFill>
                <a:schemeClr val="lt1"/>
              </a:solidFill>
              <a:latin typeface="Arial"/>
              <a:ea typeface="Arial"/>
              <a:cs typeface="Arial"/>
              <a:sym typeface="Arial"/>
            </a:endParaRPr>
          </a:p>
        </p:txBody>
      </p:sp>
      <p:sp>
        <p:nvSpPr>
          <p:cNvPr id="365" name="Google Shape;365;p39"/>
          <p:cNvSpPr/>
          <p:nvPr/>
        </p:nvSpPr>
        <p:spPr>
          <a:xfrm>
            <a:off x="565331" y="4898914"/>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929292"/>
              </a:buClr>
              <a:buSzPts val="600"/>
              <a:buFont typeface="Arial"/>
              <a:buNone/>
            </a:pPr>
            <a:r>
              <a:rPr b="0" i="0" lang="en" sz="600">
                <a:solidFill>
                  <a:srgbClr val="929292"/>
                </a:solidFill>
                <a:latin typeface="Arial"/>
                <a:ea typeface="Arial"/>
                <a:cs typeface="Arial"/>
                <a:sym typeface="Arial"/>
              </a:rPr>
              <a:t>© 20</a:t>
            </a:r>
            <a:r>
              <a:rPr lang="en" sz="600">
                <a:solidFill>
                  <a:srgbClr val="929292"/>
                </a:solidFill>
                <a:latin typeface="Arial"/>
                <a:ea typeface="Arial"/>
                <a:cs typeface="Arial"/>
                <a:sym typeface="Arial"/>
              </a:rPr>
              <a:t>20</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366" name="Google Shape;366;p39"/>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5 1 1">
  <p:cSld name="Multi-use layout_4_1_1">
    <p:spTree>
      <p:nvGrpSpPr>
        <p:cNvPr id="367" name="Shape 367"/>
        <p:cNvGrpSpPr/>
        <p:nvPr/>
      </p:nvGrpSpPr>
      <p:grpSpPr>
        <a:xfrm>
          <a:off x="0" y="0"/>
          <a:ext cx="0" cy="0"/>
          <a:chOff x="0" y="0"/>
          <a:chExt cx="0" cy="0"/>
        </a:xfrm>
      </p:grpSpPr>
      <p:sp>
        <p:nvSpPr>
          <p:cNvPr id="368" name="Google Shape;368;p40"/>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369" name="Google Shape;369;p4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70" name="Google Shape;370;p40"/>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371" name="Google Shape;371;p40"/>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372" name="Google Shape;372;p40"/>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73" name="Google Shape;373;p40"/>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
        <p:nvSpPr>
          <p:cNvPr id="374" name="Google Shape;374;p40"/>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Layout">
  <p:cSld name="One Column Layout_1_1">
    <p:spTree>
      <p:nvGrpSpPr>
        <p:cNvPr id="31" name="Shape 31"/>
        <p:cNvGrpSpPr/>
        <p:nvPr/>
      </p:nvGrpSpPr>
      <p:grpSpPr>
        <a:xfrm>
          <a:off x="0" y="0"/>
          <a:ext cx="0" cy="0"/>
          <a:chOff x="0" y="0"/>
          <a:chExt cx="0" cy="0"/>
        </a:xfrm>
      </p:grpSpPr>
      <p:sp>
        <p:nvSpPr>
          <p:cNvPr id="32" name="Google Shape;32;p5"/>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33" name="Google Shape;33;p5"/>
          <p:cNvSpPr txBox="1"/>
          <p:nvPr>
            <p:ph idx="1" type="body"/>
          </p:nvPr>
        </p:nvSpPr>
        <p:spPr>
          <a:xfrm>
            <a:off x="365750"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34" name="Google Shape;34;p5"/>
          <p:cNvSpPr txBox="1"/>
          <p:nvPr>
            <p:ph idx="2" type="body"/>
          </p:nvPr>
        </p:nvSpPr>
        <p:spPr>
          <a:xfrm>
            <a:off x="3169031"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35" name="Google Shape;35;p5"/>
          <p:cNvSpPr txBox="1"/>
          <p:nvPr>
            <p:ph idx="3" type="body"/>
          </p:nvPr>
        </p:nvSpPr>
        <p:spPr>
          <a:xfrm>
            <a:off x="6127925"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36" name="Google Shape;36;p5"/>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8" name="Google Shape;38;p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
        <p:nvSpPr>
          <p:cNvPr id="39" name="Google Shape;39;p5"/>
          <p:cNvSpPr txBox="1"/>
          <p:nvPr>
            <p:ph idx="4"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Tree>
  </p:cSld>
  <p:clrMapOvr>
    <a:masterClrMapping/>
  </p:clrMapOvr>
  <p:extLst>
    <p:ext uri="{DCECCB84-F9BA-43D5-87BE-67443E8EF086}">
      <p15:sldGuideLst>
        <p15:guide id="1" pos="1996">
          <p15:clr>
            <a:srgbClr val="FA7B17"/>
          </p15:clr>
        </p15:guide>
        <p15:guide id="2" pos="1906">
          <p15:clr>
            <a:srgbClr val="FA7B17"/>
          </p15:clr>
        </p15:guide>
        <p15:guide id="3" pos="3758">
          <p15:clr>
            <a:srgbClr val="FA7B17"/>
          </p15:clr>
        </p15:guide>
        <p15:guide id="4" pos="386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Layout">
  <p:cSld name="One Column Layout_1_1_1">
    <p:spTree>
      <p:nvGrpSpPr>
        <p:cNvPr id="40" name="Shape 40"/>
        <p:cNvGrpSpPr/>
        <p:nvPr/>
      </p:nvGrpSpPr>
      <p:grpSpPr>
        <a:xfrm>
          <a:off x="0" y="0"/>
          <a:ext cx="0" cy="0"/>
          <a:chOff x="0" y="0"/>
          <a:chExt cx="0" cy="0"/>
        </a:xfrm>
      </p:grpSpPr>
      <p:sp>
        <p:nvSpPr>
          <p:cNvPr id="41" name="Google Shape;41;p6"/>
          <p:cNvSpPr/>
          <p:nvPr/>
        </p:nvSpPr>
        <p:spPr>
          <a:xfrm>
            <a:off x="457195" y="4846508"/>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2" name="Google Shape;42;p6"/>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6"/>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44" name="Google Shape;44;p6"/>
          <p:cNvSpPr txBox="1"/>
          <p:nvPr>
            <p:ph idx="1" type="body"/>
          </p:nvPr>
        </p:nvSpPr>
        <p:spPr>
          <a:xfrm>
            <a:off x="365750"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5" name="Google Shape;45;p6"/>
          <p:cNvSpPr txBox="1"/>
          <p:nvPr>
            <p:ph idx="2" type="body"/>
          </p:nvPr>
        </p:nvSpPr>
        <p:spPr>
          <a:xfrm>
            <a:off x="2459408"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6" name="Google Shape;46;p6"/>
          <p:cNvSpPr txBox="1"/>
          <p:nvPr>
            <p:ph idx="3" type="body"/>
          </p:nvPr>
        </p:nvSpPr>
        <p:spPr>
          <a:xfrm>
            <a:off x="4673192"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7" name="Google Shape;47;p6"/>
          <p:cNvSpPr txBox="1"/>
          <p:nvPr>
            <p:ph idx="4" type="body"/>
          </p:nvPr>
        </p:nvSpPr>
        <p:spPr>
          <a:xfrm>
            <a:off x="6887000"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8" name="Google Shape;48;p6"/>
          <p:cNvSpPr/>
          <p:nvPr/>
        </p:nvSpPr>
        <p:spPr>
          <a:xfrm>
            <a:off x="660640" y="4867093"/>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
        <p:nvSpPr>
          <p:cNvPr id="49" name="Google Shape;49;p6"/>
          <p:cNvSpPr txBox="1"/>
          <p:nvPr>
            <p:ph idx="5"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Tree>
  </p:cSld>
  <p:clrMapOvr>
    <a:masterClrMapping/>
  </p:clrMapOvr>
  <p:extLst>
    <p:ext uri="{DCECCB84-F9BA-43D5-87BE-67443E8EF086}">
      <p15:sldGuideLst>
        <p15:guide id="1" pos="1422">
          <p15:clr>
            <a:srgbClr val="FA7B17"/>
          </p15:clr>
        </p15:guide>
        <p15:guide id="2" pos="4211">
          <p15:clr>
            <a:srgbClr val="FA7B17"/>
          </p15:clr>
        </p15:guide>
        <p15:guide id="3" pos="1549">
          <p15:clr>
            <a:srgbClr val="FA7B17"/>
          </p15:clr>
        </p15:guide>
        <p15:guide id="4" pos="2816">
          <p15:clr>
            <a:srgbClr val="FA7B17"/>
          </p15:clr>
        </p15:guide>
        <p15:guide id="5" pos="2944">
          <p15:clr>
            <a:srgbClr val="FA7B17"/>
          </p15:clr>
        </p15:guide>
        <p15:guide id="6" pos="433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0" name="Shape 50"/>
        <p:cNvGrpSpPr/>
        <p:nvPr/>
      </p:nvGrpSpPr>
      <p:grpSpPr>
        <a:xfrm>
          <a:off x="0" y="0"/>
          <a:ext cx="0" cy="0"/>
          <a:chOff x="0" y="0"/>
          <a:chExt cx="0" cy="0"/>
        </a:xfrm>
      </p:grpSpPr>
      <p:sp>
        <p:nvSpPr>
          <p:cNvPr id="51" name="Google Shape;51;p7"/>
          <p:cNvSpPr/>
          <p:nvPr/>
        </p:nvSpPr>
        <p:spPr>
          <a:xfrm>
            <a:off x="2291700" y="0"/>
            <a:ext cx="685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txBox="1"/>
          <p:nvPr>
            <p:ph idx="1" type="body"/>
          </p:nvPr>
        </p:nvSpPr>
        <p:spPr>
          <a:xfrm>
            <a:off x="365750" y="228600"/>
            <a:ext cx="1926000" cy="685800"/>
          </a:xfrm>
          <a:prstGeom prst="rect">
            <a:avLst/>
          </a:prstGeom>
          <a:noFill/>
          <a:ln>
            <a:noFill/>
          </a:ln>
        </p:spPr>
        <p:txBody>
          <a:bodyPr anchorCtr="0" anchor="t" bIns="91425" lIns="91425" spcFirstLastPara="1" rIns="91425" wrap="square" tIns="91425">
            <a:noAutofit/>
          </a:bodyPr>
          <a:lstStyle>
            <a:lvl1pPr indent="-228600" lvl="0" marL="457200" rtl="0">
              <a:lnSpc>
                <a:spcPct val="105000"/>
              </a:lnSpc>
              <a:spcBef>
                <a:spcPts val="0"/>
              </a:spcBef>
              <a:spcAft>
                <a:spcPts val="0"/>
              </a:spcAft>
              <a:buClr>
                <a:schemeClr val="dk1"/>
              </a:buClr>
              <a:buSzPts val="2600"/>
              <a:buNone/>
              <a:defRPr b="1" i="0" sz="2600" cap="none">
                <a:solidFill>
                  <a:schemeClr val="dk1"/>
                </a:solidFill>
              </a:defRPr>
            </a:lvl1pPr>
            <a:lvl2pPr indent="-342900" lvl="1" marL="914400" rtl="0">
              <a:lnSpc>
                <a:spcPct val="105000"/>
              </a:lnSpc>
              <a:spcBef>
                <a:spcPts val="1000"/>
              </a:spcBef>
              <a:spcAft>
                <a:spcPts val="0"/>
              </a:spcAft>
              <a:buClr>
                <a:schemeClr val="dk1"/>
              </a:buClr>
              <a:buSzPts val="1800"/>
              <a:buChar char="•"/>
              <a:defRPr b="1"/>
            </a:lvl2pPr>
            <a:lvl3pPr indent="-342900" lvl="2" marL="1371600" rtl="0">
              <a:lnSpc>
                <a:spcPct val="105000"/>
              </a:lnSpc>
              <a:spcBef>
                <a:spcPts val="1000"/>
              </a:spcBef>
              <a:spcAft>
                <a:spcPts val="0"/>
              </a:spcAft>
              <a:buClr>
                <a:schemeClr val="dk1"/>
              </a:buClr>
              <a:buSzPts val="1800"/>
              <a:buChar char="•"/>
              <a:defRPr b="1" sz="1800"/>
            </a:lvl3pPr>
            <a:lvl4pPr indent="-317500" lvl="3" marL="1828800" rtl="0">
              <a:lnSpc>
                <a:spcPct val="105000"/>
              </a:lnSpc>
              <a:spcBef>
                <a:spcPts val="1000"/>
              </a:spcBef>
              <a:spcAft>
                <a:spcPts val="0"/>
              </a:spcAft>
              <a:buClr>
                <a:schemeClr val="dk1"/>
              </a:buClr>
              <a:buSzPts val="1400"/>
              <a:buChar char="•"/>
              <a:defRPr b="1"/>
            </a:lvl4pPr>
            <a:lvl5pPr indent="-317500" lvl="4" marL="2286000" rtl="0">
              <a:lnSpc>
                <a:spcPct val="105000"/>
              </a:lnSpc>
              <a:spcBef>
                <a:spcPts val="1000"/>
              </a:spcBef>
              <a:spcAft>
                <a:spcPts val="0"/>
              </a:spcAft>
              <a:buClr>
                <a:schemeClr val="dk1"/>
              </a:buClr>
              <a:buSzPts val="1400"/>
              <a:buChar char="•"/>
              <a:defRPr b="1"/>
            </a:lvl5pPr>
            <a:lvl6pPr indent="-317500" lvl="5" marL="2743200" rtl="0">
              <a:lnSpc>
                <a:spcPct val="105000"/>
              </a:lnSpc>
              <a:spcBef>
                <a:spcPts val="1000"/>
              </a:spcBef>
              <a:spcAft>
                <a:spcPts val="0"/>
              </a:spcAft>
              <a:buClr>
                <a:schemeClr val="dk1"/>
              </a:buClr>
              <a:buSzPts val="1400"/>
              <a:buChar char="•"/>
              <a:defRPr b="1"/>
            </a:lvl6pPr>
            <a:lvl7pPr indent="-317500" lvl="6" marL="3200400" rtl="0">
              <a:lnSpc>
                <a:spcPct val="105000"/>
              </a:lnSpc>
              <a:spcBef>
                <a:spcPts val="1000"/>
              </a:spcBef>
              <a:spcAft>
                <a:spcPts val="0"/>
              </a:spcAft>
              <a:buClr>
                <a:schemeClr val="dk1"/>
              </a:buClr>
              <a:buSzPts val="1400"/>
              <a:buChar char="•"/>
              <a:defRPr b="1"/>
            </a:lvl7pPr>
            <a:lvl8pPr indent="-317500" lvl="7" marL="3657600" rtl="0">
              <a:lnSpc>
                <a:spcPct val="105000"/>
              </a:lnSpc>
              <a:spcBef>
                <a:spcPts val="1000"/>
              </a:spcBef>
              <a:spcAft>
                <a:spcPts val="0"/>
              </a:spcAft>
              <a:buClr>
                <a:schemeClr val="dk1"/>
              </a:buClr>
              <a:buSzPts val="1400"/>
              <a:buChar char="•"/>
              <a:defRPr b="1"/>
            </a:lvl8pPr>
            <a:lvl9pPr indent="-317500" lvl="8" marL="4114800" rtl="0">
              <a:lnSpc>
                <a:spcPct val="105000"/>
              </a:lnSpc>
              <a:spcBef>
                <a:spcPts val="1000"/>
              </a:spcBef>
              <a:spcAft>
                <a:spcPts val="1000"/>
              </a:spcAft>
              <a:buClr>
                <a:schemeClr val="dk1"/>
              </a:buClr>
              <a:buSzPts val="1400"/>
              <a:buChar char="•"/>
              <a:defRPr b="1"/>
            </a:lvl9pPr>
          </a:lstStyle>
          <a:p/>
        </p:txBody>
      </p:sp>
      <p:sp>
        <p:nvSpPr>
          <p:cNvPr id="53" name="Google Shape;53;p7"/>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EFEFEF"/>
                </a:solidFill>
              </a:defRPr>
            </a:lvl1pPr>
            <a:lvl2pPr indent="0" lvl="1" marL="0" marR="0" rtl="0" algn="r">
              <a:spcBef>
                <a:spcPts val="0"/>
              </a:spcBef>
              <a:buNone/>
              <a:defRPr i="0" sz="600">
                <a:solidFill>
                  <a:srgbClr val="EFEFEF"/>
                </a:solidFill>
              </a:defRPr>
            </a:lvl2pPr>
            <a:lvl3pPr indent="0" lvl="2" marL="0" marR="0" rtl="0" algn="r">
              <a:spcBef>
                <a:spcPts val="0"/>
              </a:spcBef>
              <a:buNone/>
              <a:defRPr i="0" sz="600">
                <a:solidFill>
                  <a:srgbClr val="EFEFEF"/>
                </a:solidFill>
              </a:defRPr>
            </a:lvl3pPr>
            <a:lvl4pPr indent="0" lvl="3" marL="0" marR="0" rtl="0" algn="r">
              <a:spcBef>
                <a:spcPts val="0"/>
              </a:spcBef>
              <a:buNone/>
              <a:defRPr i="0" sz="600">
                <a:solidFill>
                  <a:srgbClr val="EFEFEF"/>
                </a:solidFill>
              </a:defRPr>
            </a:lvl4pPr>
            <a:lvl5pPr indent="0" lvl="4" marL="0" marR="0" rtl="0" algn="r">
              <a:spcBef>
                <a:spcPts val="0"/>
              </a:spcBef>
              <a:buNone/>
              <a:defRPr i="0" sz="600">
                <a:solidFill>
                  <a:srgbClr val="EFEFEF"/>
                </a:solidFill>
              </a:defRPr>
            </a:lvl5pPr>
            <a:lvl6pPr indent="0" lvl="5" marL="0" marR="0" rtl="0" algn="r">
              <a:spcBef>
                <a:spcPts val="0"/>
              </a:spcBef>
              <a:buNone/>
              <a:defRPr i="0" sz="600">
                <a:solidFill>
                  <a:srgbClr val="EFEFEF"/>
                </a:solidFill>
              </a:defRPr>
            </a:lvl6pPr>
            <a:lvl7pPr indent="0" lvl="6" marL="0" marR="0" rtl="0" algn="r">
              <a:spcBef>
                <a:spcPts val="0"/>
              </a:spcBef>
              <a:buNone/>
              <a:defRPr i="0" sz="600">
                <a:solidFill>
                  <a:srgbClr val="EFEFEF"/>
                </a:solidFill>
              </a:defRPr>
            </a:lvl7pPr>
            <a:lvl8pPr indent="0" lvl="7" marL="0" marR="0" rtl="0" algn="r">
              <a:spcBef>
                <a:spcPts val="0"/>
              </a:spcBef>
              <a:buNone/>
              <a:defRPr i="0" sz="600">
                <a:solidFill>
                  <a:srgbClr val="EFEFEF"/>
                </a:solidFill>
              </a:defRPr>
            </a:lvl8pPr>
            <a:lvl9pPr indent="0" lvl="8" marL="0" marR="0" rtl="0" algn="r">
              <a:spcBef>
                <a:spcPts val="0"/>
              </a:spcBef>
              <a:buNone/>
              <a:defRPr i="0" sz="600">
                <a:solidFill>
                  <a:srgbClr val="EFEFEF"/>
                </a:solidFill>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55" name="Google Shape;55;p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
        <p:nvSpPr>
          <p:cNvPr id="56" name="Google Shape;56;p7"/>
          <p:cNvSpPr txBox="1"/>
          <p:nvPr>
            <p:ph idx="2" type="body"/>
          </p:nvPr>
        </p:nvSpPr>
        <p:spPr>
          <a:xfrm>
            <a:off x="2961200" y="914400"/>
            <a:ext cx="5725500" cy="37719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solidFill>
                  <a:srgbClr val="FFFFFF"/>
                </a:solidFill>
              </a:defRPr>
            </a:lvl1pPr>
            <a:lvl2pPr indent="-342900" lvl="1" marL="914400" rtl="0">
              <a:spcBef>
                <a:spcPts val="1000"/>
              </a:spcBef>
              <a:spcAft>
                <a:spcPts val="0"/>
              </a:spcAft>
              <a:buSzPts val="1800"/>
              <a:buChar char="•"/>
              <a:defRPr>
                <a:solidFill>
                  <a:srgbClr val="FFFFFF"/>
                </a:solidFill>
              </a:defRPr>
            </a:lvl2pPr>
            <a:lvl3pPr indent="-317500" lvl="2" marL="1371600" rtl="0">
              <a:spcBef>
                <a:spcPts val="1000"/>
              </a:spcBef>
              <a:spcAft>
                <a:spcPts val="0"/>
              </a:spcAft>
              <a:buSzPts val="1400"/>
              <a:buChar char="•"/>
              <a:defRPr>
                <a:solidFill>
                  <a:srgbClr val="FFFFFF"/>
                </a:solidFill>
              </a:defRPr>
            </a:lvl3pPr>
            <a:lvl4pPr indent="-317500" lvl="3" marL="1828800" rtl="0">
              <a:spcBef>
                <a:spcPts val="1000"/>
              </a:spcBef>
              <a:spcAft>
                <a:spcPts val="0"/>
              </a:spcAft>
              <a:buSzPts val="1400"/>
              <a:buChar char="•"/>
              <a:defRPr>
                <a:solidFill>
                  <a:srgbClr val="FFFFFF"/>
                </a:solidFill>
              </a:defRPr>
            </a:lvl4pPr>
            <a:lvl5pPr indent="-317500" lvl="4" marL="2286000" rtl="0">
              <a:spcBef>
                <a:spcPts val="1000"/>
              </a:spcBef>
              <a:spcAft>
                <a:spcPts val="0"/>
              </a:spcAft>
              <a:buSzPts val="1400"/>
              <a:buChar char="•"/>
              <a:defRPr>
                <a:solidFill>
                  <a:srgbClr val="FFFFFF"/>
                </a:solidFill>
              </a:defRPr>
            </a:lvl5pPr>
            <a:lvl6pPr indent="-317500" lvl="5" marL="2743200" rtl="0">
              <a:spcBef>
                <a:spcPts val="1000"/>
              </a:spcBef>
              <a:spcAft>
                <a:spcPts val="0"/>
              </a:spcAft>
              <a:buSzPts val="1400"/>
              <a:buChar char="•"/>
              <a:defRPr>
                <a:solidFill>
                  <a:srgbClr val="FFFFFF"/>
                </a:solidFill>
              </a:defRPr>
            </a:lvl6pPr>
            <a:lvl7pPr indent="-317500" lvl="6" marL="3200400" rtl="0">
              <a:spcBef>
                <a:spcPts val="1000"/>
              </a:spcBef>
              <a:spcAft>
                <a:spcPts val="0"/>
              </a:spcAft>
              <a:buSzPts val="1400"/>
              <a:buChar char="•"/>
              <a:defRPr>
                <a:solidFill>
                  <a:srgbClr val="FFFFFF"/>
                </a:solidFill>
              </a:defRPr>
            </a:lvl7pPr>
            <a:lvl8pPr indent="-317500" lvl="7" marL="3657600" rtl="0">
              <a:spcBef>
                <a:spcPts val="1000"/>
              </a:spcBef>
              <a:spcAft>
                <a:spcPts val="0"/>
              </a:spcAft>
              <a:buSzPts val="1400"/>
              <a:buChar char="•"/>
              <a:defRPr>
                <a:solidFill>
                  <a:srgbClr val="FFFFFF"/>
                </a:solidFill>
              </a:defRPr>
            </a:lvl8pPr>
            <a:lvl9pPr indent="-317500" lvl="8" marL="4114800" rtl="0">
              <a:spcBef>
                <a:spcPts val="1000"/>
              </a:spcBef>
              <a:spcAft>
                <a:spcPts val="1000"/>
              </a:spcAft>
              <a:buSzPts val="1400"/>
              <a:buChar char="•"/>
              <a:defRPr>
                <a:solidFill>
                  <a:srgbClr val="FFFFFF"/>
                </a:solidFill>
              </a:defRPr>
            </a:lvl9pPr>
          </a:lstStyle>
          <a:p/>
        </p:txBody>
      </p:sp>
      <p:sp>
        <p:nvSpPr>
          <p:cNvPr id="57" name="Google Shape;57;p7"/>
          <p:cNvSpPr/>
          <p:nvPr/>
        </p:nvSpPr>
        <p:spPr>
          <a:xfrm>
            <a:off x="6369225" y="228600"/>
            <a:ext cx="1322446" cy="1414662"/>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1173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58" name="Google Shape;58;p7"/>
          <p:cNvSpPr/>
          <p:nvPr/>
        </p:nvSpPr>
        <p:spPr>
          <a:xfrm>
            <a:off x="2295101" y="2767075"/>
            <a:ext cx="2772174" cy="2372082"/>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59" name="Google Shape;59;p7"/>
          <p:cNvSpPr/>
          <p:nvPr/>
        </p:nvSpPr>
        <p:spPr>
          <a:xfrm>
            <a:off x="7399725" y="563789"/>
            <a:ext cx="1744266" cy="2497649"/>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ue Left Bar">
  <p:cSld name="Agenda_1">
    <p:spTree>
      <p:nvGrpSpPr>
        <p:cNvPr id="60" name="Shape 60"/>
        <p:cNvGrpSpPr/>
        <p:nvPr/>
      </p:nvGrpSpPr>
      <p:grpSpPr>
        <a:xfrm>
          <a:off x="0" y="0"/>
          <a:ext cx="0" cy="0"/>
          <a:chOff x="0" y="0"/>
          <a:chExt cx="0" cy="0"/>
        </a:xfrm>
      </p:grpSpPr>
      <p:sp>
        <p:nvSpPr>
          <p:cNvPr id="61" name="Google Shape;61;p8"/>
          <p:cNvSpPr/>
          <p:nvPr/>
        </p:nvSpPr>
        <p:spPr>
          <a:xfrm flipH="1">
            <a:off x="-775" y="0"/>
            <a:ext cx="274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txBox="1"/>
          <p:nvPr>
            <p:ph idx="1" type="body"/>
          </p:nvPr>
        </p:nvSpPr>
        <p:spPr>
          <a:xfrm>
            <a:off x="365750" y="228600"/>
            <a:ext cx="2376600" cy="685800"/>
          </a:xfrm>
          <a:prstGeom prst="rect">
            <a:avLst/>
          </a:prstGeom>
          <a:noFill/>
          <a:ln>
            <a:noFill/>
          </a:ln>
        </p:spPr>
        <p:txBody>
          <a:bodyPr anchorCtr="0" anchor="t" bIns="91425" lIns="91425" spcFirstLastPara="1" rIns="91425" wrap="square" tIns="91425">
            <a:noAutofit/>
          </a:bodyPr>
          <a:lstStyle>
            <a:lvl1pPr indent="-228600" lvl="0" marL="457200" rtl="0">
              <a:lnSpc>
                <a:spcPct val="100000"/>
              </a:lnSpc>
              <a:spcBef>
                <a:spcPts val="0"/>
              </a:spcBef>
              <a:spcAft>
                <a:spcPts val="0"/>
              </a:spcAft>
              <a:buClr>
                <a:srgbClr val="FFFFFF"/>
              </a:buClr>
              <a:buSzPts val="2600"/>
              <a:buNone/>
              <a:defRPr b="1" i="0" sz="2600" cap="none">
                <a:solidFill>
                  <a:srgbClr val="FFFFFF"/>
                </a:solidFill>
              </a:defRPr>
            </a:lvl1pPr>
            <a:lvl2pPr indent="-342900" lvl="1" marL="914400" rtl="0">
              <a:lnSpc>
                <a:spcPct val="105000"/>
              </a:lnSpc>
              <a:spcBef>
                <a:spcPts val="0"/>
              </a:spcBef>
              <a:spcAft>
                <a:spcPts val="0"/>
              </a:spcAft>
              <a:buClr>
                <a:srgbClr val="FFFFFF"/>
              </a:buClr>
              <a:buSzPts val="1800"/>
              <a:buChar char="•"/>
              <a:defRPr b="1">
                <a:solidFill>
                  <a:srgbClr val="FFFFFF"/>
                </a:solidFill>
              </a:defRPr>
            </a:lvl2pPr>
            <a:lvl3pPr indent="-342900" lvl="2" marL="1371600" rtl="0">
              <a:lnSpc>
                <a:spcPct val="105000"/>
              </a:lnSpc>
              <a:spcBef>
                <a:spcPts val="1000"/>
              </a:spcBef>
              <a:spcAft>
                <a:spcPts val="0"/>
              </a:spcAft>
              <a:buClr>
                <a:srgbClr val="FFFFFF"/>
              </a:buClr>
              <a:buSzPts val="1800"/>
              <a:buChar char="•"/>
              <a:defRPr b="1" sz="1800">
                <a:solidFill>
                  <a:srgbClr val="FFFFFF"/>
                </a:solidFill>
              </a:defRPr>
            </a:lvl3pPr>
            <a:lvl4pPr indent="-317500" lvl="3" marL="1828800" rtl="0">
              <a:lnSpc>
                <a:spcPct val="105000"/>
              </a:lnSpc>
              <a:spcBef>
                <a:spcPts val="1000"/>
              </a:spcBef>
              <a:spcAft>
                <a:spcPts val="0"/>
              </a:spcAft>
              <a:buClr>
                <a:srgbClr val="FFFFFF"/>
              </a:buClr>
              <a:buSzPts val="1400"/>
              <a:buChar char="•"/>
              <a:defRPr b="1">
                <a:solidFill>
                  <a:srgbClr val="FFFFFF"/>
                </a:solidFill>
              </a:defRPr>
            </a:lvl4pPr>
            <a:lvl5pPr indent="-317500" lvl="4" marL="2286000" rtl="0">
              <a:lnSpc>
                <a:spcPct val="105000"/>
              </a:lnSpc>
              <a:spcBef>
                <a:spcPts val="1000"/>
              </a:spcBef>
              <a:spcAft>
                <a:spcPts val="0"/>
              </a:spcAft>
              <a:buClr>
                <a:srgbClr val="FFFFFF"/>
              </a:buClr>
              <a:buSzPts val="1400"/>
              <a:buChar char="•"/>
              <a:defRPr b="1">
                <a:solidFill>
                  <a:srgbClr val="FFFFFF"/>
                </a:solidFill>
              </a:defRPr>
            </a:lvl5pPr>
            <a:lvl6pPr indent="-317500" lvl="5" marL="2743200" rtl="0">
              <a:lnSpc>
                <a:spcPct val="105000"/>
              </a:lnSpc>
              <a:spcBef>
                <a:spcPts val="1000"/>
              </a:spcBef>
              <a:spcAft>
                <a:spcPts val="0"/>
              </a:spcAft>
              <a:buClr>
                <a:srgbClr val="FFFFFF"/>
              </a:buClr>
              <a:buSzPts val="1400"/>
              <a:buChar char="•"/>
              <a:defRPr b="1">
                <a:solidFill>
                  <a:srgbClr val="FFFFFF"/>
                </a:solidFill>
              </a:defRPr>
            </a:lvl6pPr>
            <a:lvl7pPr indent="-317500" lvl="6" marL="3200400" rtl="0">
              <a:lnSpc>
                <a:spcPct val="105000"/>
              </a:lnSpc>
              <a:spcBef>
                <a:spcPts val="1000"/>
              </a:spcBef>
              <a:spcAft>
                <a:spcPts val="0"/>
              </a:spcAft>
              <a:buClr>
                <a:srgbClr val="FFFFFF"/>
              </a:buClr>
              <a:buSzPts val="1400"/>
              <a:buChar char="•"/>
              <a:defRPr b="1">
                <a:solidFill>
                  <a:srgbClr val="FFFFFF"/>
                </a:solidFill>
              </a:defRPr>
            </a:lvl7pPr>
            <a:lvl8pPr indent="-317500" lvl="7" marL="3657600" rtl="0">
              <a:lnSpc>
                <a:spcPct val="105000"/>
              </a:lnSpc>
              <a:spcBef>
                <a:spcPts val="1000"/>
              </a:spcBef>
              <a:spcAft>
                <a:spcPts val="0"/>
              </a:spcAft>
              <a:buClr>
                <a:srgbClr val="FFFFFF"/>
              </a:buClr>
              <a:buSzPts val="1400"/>
              <a:buChar char="•"/>
              <a:defRPr b="1">
                <a:solidFill>
                  <a:srgbClr val="FFFFFF"/>
                </a:solidFill>
              </a:defRPr>
            </a:lvl8pPr>
            <a:lvl9pPr indent="-317500" lvl="8" marL="4114800" rtl="0">
              <a:lnSpc>
                <a:spcPct val="105000"/>
              </a:lnSpc>
              <a:spcBef>
                <a:spcPts val="1000"/>
              </a:spcBef>
              <a:spcAft>
                <a:spcPts val="1000"/>
              </a:spcAft>
              <a:buClr>
                <a:srgbClr val="FFFFFF"/>
              </a:buClr>
              <a:buSzPts val="1400"/>
              <a:buChar char="•"/>
              <a:defRPr b="1">
                <a:solidFill>
                  <a:srgbClr val="FFFFFF"/>
                </a:solidFill>
              </a:defRPr>
            </a:lvl9pPr>
          </a:lstStyle>
          <a:p/>
        </p:txBody>
      </p:sp>
      <p:sp>
        <p:nvSpPr>
          <p:cNvPr id="63" name="Google Shape;63;p8"/>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65" name="Google Shape;65;p8"/>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FFFFFF"/>
                </a:solidFill>
                <a:latin typeface="Arial"/>
                <a:ea typeface="Arial"/>
                <a:cs typeface="Arial"/>
                <a:sym typeface="Arial"/>
              </a:rPr>
              <a:t>© 2022 Snowflake Inc. All Rights Reserved</a:t>
            </a:r>
            <a:endParaRPr sz="600">
              <a:solidFill>
                <a:srgbClr val="FFFFFF"/>
              </a:solidFill>
              <a:latin typeface="Arial"/>
              <a:ea typeface="Arial"/>
              <a:cs typeface="Arial"/>
              <a:sym typeface="Arial"/>
            </a:endParaRPr>
          </a:p>
        </p:txBody>
      </p:sp>
      <p:sp>
        <p:nvSpPr>
          <p:cNvPr id="66" name="Google Shape;66;p8"/>
          <p:cNvSpPr txBox="1"/>
          <p:nvPr>
            <p:ph idx="2" type="body"/>
          </p:nvPr>
        </p:nvSpPr>
        <p:spPr>
          <a:xfrm>
            <a:off x="365760" y="742950"/>
            <a:ext cx="2194500" cy="36576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p:cSld name="Split Layout">
    <p:spTree>
      <p:nvGrpSpPr>
        <p:cNvPr id="67" name="Shape 67"/>
        <p:cNvGrpSpPr/>
        <p:nvPr/>
      </p:nvGrpSpPr>
      <p:grpSpPr>
        <a:xfrm>
          <a:off x="0" y="0"/>
          <a:ext cx="0" cy="0"/>
          <a:chOff x="0" y="0"/>
          <a:chExt cx="0" cy="0"/>
        </a:xfrm>
      </p:grpSpPr>
      <p:sp>
        <p:nvSpPr>
          <p:cNvPr id="68" name="Google Shape;68;p9"/>
          <p:cNvSpPr/>
          <p:nvPr/>
        </p:nvSpPr>
        <p:spPr>
          <a:xfrm>
            <a:off x="4572000" y="0"/>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Lato"/>
              <a:ea typeface="Lato"/>
              <a:cs typeface="Lato"/>
              <a:sym typeface="Lato"/>
            </a:endParaRPr>
          </a:p>
        </p:txBody>
      </p:sp>
      <p:sp>
        <p:nvSpPr>
          <p:cNvPr id="69" name="Google Shape;69;p9"/>
          <p:cNvSpPr/>
          <p:nvPr/>
        </p:nvSpPr>
        <p:spPr>
          <a:xfrm>
            <a:off x="6024563" y="257175"/>
            <a:ext cx="1488103" cy="159186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70" name="Google Shape;70;p9"/>
          <p:cNvSpPr/>
          <p:nvPr/>
        </p:nvSpPr>
        <p:spPr>
          <a:xfrm>
            <a:off x="4574381" y="2416970"/>
            <a:ext cx="3186406" cy="2726531"/>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71" name="Google Shape;71;p9"/>
          <p:cNvSpPr/>
          <p:nvPr/>
        </p:nvSpPr>
        <p:spPr>
          <a:xfrm>
            <a:off x="7184151" y="634350"/>
            <a:ext cx="1959849" cy="2806348"/>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72" name="Google Shape;72;p9"/>
          <p:cNvSpPr/>
          <p:nvPr/>
        </p:nvSpPr>
        <p:spPr>
          <a:xfrm>
            <a:off x="6491288" y="2753536"/>
            <a:ext cx="1576390" cy="168630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2"/>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73" name="Google Shape;73;p9"/>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74" name="Google Shape;74;p9"/>
          <p:cNvSpPr/>
          <p:nvPr/>
        </p:nvSpPr>
        <p:spPr>
          <a:xfrm>
            <a:off x="14549038" y="257175"/>
            <a:ext cx="1488104" cy="159186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1173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75" name="Google Shape;75;p9"/>
          <p:cNvSpPr/>
          <p:nvPr/>
        </p:nvSpPr>
        <p:spPr>
          <a:xfrm>
            <a:off x="11426181" y="2416970"/>
            <a:ext cx="3186406" cy="2726531"/>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76" name="Google Shape;76;p9"/>
          <p:cNvSpPr/>
          <p:nvPr/>
        </p:nvSpPr>
        <p:spPr>
          <a:xfrm>
            <a:off x="11595076" y="634350"/>
            <a:ext cx="1959849" cy="2806348"/>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77" name="Google Shape;77;p9"/>
          <p:cNvSpPr txBox="1"/>
          <p:nvPr>
            <p:ph idx="1" type="body"/>
          </p:nvPr>
        </p:nvSpPr>
        <p:spPr>
          <a:xfrm>
            <a:off x="4839850" y="1005840"/>
            <a:ext cx="3922200" cy="3657600"/>
          </a:xfrm>
          <a:prstGeom prst="rect">
            <a:avLst/>
          </a:prstGeom>
          <a:noFill/>
          <a:ln>
            <a:noFill/>
          </a:ln>
        </p:spPr>
        <p:txBody>
          <a:bodyPr anchorCtr="0" anchor="t" bIns="91425" lIns="91425" spcFirstLastPara="1" rIns="91425" wrap="square" tIns="91425">
            <a:noAutofit/>
          </a:bodyPr>
          <a:lstStyle>
            <a:lvl1pPr indent="-228600" lvl="0" marL="457200" rtl="0" algn="l">
              <a:lnSpc>
                <a:spcPct val="115000"/>
              </a:lnSpc>
              <a:spcBef>
                <a:spcPts val="0"/>
              </a:spcBef>
              <a:spcAft>
                <a:spcPts val="0"/>
              </a:spcAft>
              <a:buClr>
                <a:schemeClr val="lt1"/>
              </a:buClr>
              <a:buSzPts val="1800"/>
              <a:buFont typeface="Arial"/>
              <a:buNone/>
              <a:defRPr>
                <a:solidFill>
                  <a:schemeClr val="lt1"/>
                </a:solidFill>
              </a:defRPr>
            </a:lvl1pPr>
            <a:lvl2pPr indent="-228600" lvl="1" marL="914400" rtl="0" algn="l">
              <a:lnSpc>
                <a:spcPct val="115000"/>
              </a:lnSpc>
              <a:spcBef>
                <a:spcPts val="1000"/>
              </a:spcBef>
              <a:spcAft>
                <a:spcPts val="0"/>
              </a:spcAft>
              <a:buClr>
                <a:schemeClr val="lt1"/>
              </a:buClr>
              <a:buSzPts val="1800"/>
              <a:buFont typeface="Arial"/>
              <a:buNone/>
              <a:defRPr>
                <a:solidFill>
                  <a:schemeClr val="lt1"/>
                </a:solidFill>
              </a:defRPr>
            </a:lvl2pPr>
            <a:lvl3pPr indent="-228600" lvl="2" marL="1371600" rtl="0" algn="l">
              <a:lnSpc>
                <a:spcPct val="115000"/>
              </a:lnSpc>
              <a:spcBef>
                <a:spcPts val="1000"/>
              </a:spcBef>
              <a:spcAft>
                <a:spcPts val="0"/>
              </a:spcAft>
              <a:buClr>
                <a:schemeClr val="lt1"/>
              </a:buClr>
              <a:buSzPts val="1800"/>
              <a:buFont typeface="Arial"/>
              <a:buNone/>
              <a:defRPr sz="1800">
                <a:solidFill>
                  <a:schemeClr val="lt1"/>
                </a:solidFill>
              </a:defRPr>
            </a:lvl3pPr>
            <a:lvl4pPr indent="-228600" lvl="3" marL="1828800" rtl="0" algn="l">
              <a:lnSpc>
                <a:spcPct val="115000"/>
              </a:lnSpc>
              <a:spcBef>
                <a:spcPts val="1000"/>
              </a:spcBef>
              <a:spcAft>
                <a:spcPts val="0"/>
              </a:spcAft>
              <a:buClr>
                <a:schemeClr val="lt1"/>
              </a:buClr>
              <a:buSzPts val="1800"/>
              <a:buFont typeface="Arial"/>
              <a:buNone/>
              <a:defRPr sz="1800">
                <a:solidFill>
                  <a:schemeClr val="lt1"/>
                </a:solidFill>
              </a:defRPr>
            </a:lvl4pPr>
            <a:lvl5pPr indent="-228600" lvl="4" marL="2286000" rtl="0" algn="l">
              <a:lnSpc>
                <a:spcPct val="115000"/>
              </a:lnSpc>
              <a:spcBef>
                <a:spcPts val="1000"/>
              </a:spcBef>
              <a:spcAft>
                <a:spcPts val="0"/>
              </a:spcAft>
              <a:buClr>
                <a:schemeClr val="lt1"/>
              </a:buClr>
              <a:buSzPts val="1800"/>
              <a:buFont typeface="Arial"/>
              <a:buNone/>
              <a:defRPr sz="1800">
                <a:solidFill>
                  <a:schemeClr val="lt1"/>
                </a:solidFill>
              </a:defRPr>
            </a:lvl5pPr>
            <a:lvl6pPr indent="-342900" lvl="5" marL="2743200" rtl="0" algn="l">
              <a:lnSpc>
                <a:spcPct val="115000"/>
              </a:lnSpc>
              <a:spcBef>
                <a:spcPts val="1000"/>
              </a:spcBef>
              <a:spcAft>
                <a:spcPts val="0"/>
              </a:spcAft>
              <a:buClr>
                <a:schemeClr val="lt1"/>
              </a:buClr>
              <a:buSzPts val="1800"/>
              <a:buChar char="•"/>
              <a:defRPr sz="1800">
                <a:solidFill>
                  <a:schemeClr val="lt1"/>
                </a:solidFill>
              </a:defRPr>
            </a:lvl6pPr>
            <a:lvl7pPr indent="-342900" lvl="6" marL="3200400" rtl="0" algn="l">
              <a:lnSpc>
                <a:spcPct val="115000"/>
              </a:lnSpc>
              <a:spcBef>
                <a:spcPts val="1000"/>
              </a:spcBef>
              <a:spcAft>
                <a:spcPts val="0"/>
              </a:spcAft>
              <a:buClr>
                <a:schemeClr val="lt1"/>
              </a:buClr>
              <a:buSzPts val="1800"/>
              <a:buChar char="•"/>
              <a:defRPr sz="1800">
                <a:solidFill>
                  <a:schemeClr val="lt1"/>
                </a:solidFill>
              </a:defRPr>
            </a:lvl7pPr>
            <a:lvl8pPr indent="-342900" lvl="7" marL="3657600" rtl="0" algn="l">
              <a:lnSpc>
                <a:spcPct val="115000"/>
              </a:lnSpc>
              <a:spcBef>
                <a:spcPts val="1000"/>
              </a:spcBef>
              <a:spcAft>
                <a:spcPts val="0"/>
              </a:spcAft>
              <a:buClr>
                <a:schemeClr val="lt1"/>
              </a:buClr>
              <a:buSzPts val="1800"/>
              <a:buChar char="•"/>
              <a:defRPr sz="1800">
                <a:solidFill>
                  <a:schemeClr val="lt1"/>
                </a:solidFill>
              </a:defRPr>
            </a:lvl8pPr>
            <a:lvl9pPr indent="-342900" lvl="8" marL="4114800" rtl="0" algn="l">
              <a:lnSpc>
                <a:spcPct val="115000"/>
              </a:lnSpc>
              <a:spcBef>
                <a:spcPts val="1000"/>
              </a:spcBef>
              <a:spcAft>
                <a:spcPts val="1000"/>
              </a:spcAft>
              <a:buClr>
                <a:schemeClr val="lt1"/>
              </a:buClr>
              <a:buSzPts val="1800"/>
              <a:buChar char="•"/>
              <a:defRPr sz="1800">
                <a:solidFill>
                  <a:schemeClr val="lt1"/>
                </a:solidFill>
              </a:defRPr>
            </a:lvl9pPr>
          </a:lstStyle>
          <a:p/>
        </p:txBody>
      </p:sp>
      <p:sp>
        <p:nvSpPr>
          <p:cNvPr id="78" name="Google Shape;78;p9"/>
          <p:cNvSpPr txBox="1"/>
          <p:nvPr>
            <p:ph idx="2" type="body"/>
          </p:nvPr>
        </p:nvSpPr>
        <p:spPr>
          <a:xfrm>
            <a:off x="365750" y="634350"/>
            <a:ext cx="3827400" cy="294900"/>
          </a:xfrm>
          <a:prstGeom prst="rect">
            <a:avLst/>
          </a:prstGeom>
          <a:noFill/>
          <a:ln>
            <a:noFill/>
          </a:ln>
        </p:spPr>
        <p:txBody>
          <a:bodyPr anchorCtr="0" anchor="t" bIns="91425" lIns="91425" spcFirstLastPara="1" rIns="91425" wrap="square" tIns="91425">
            <a:spAutoFit/>
          </a:bodyPr>
          <a:lstStyle>
            <a:lvl1pPr indent="-228600" lvl="0" marL="457200" algn="l">
              <a:lnSpc>
                <a:spcPct val="105000"/>
              </a:lnSpc>
              <a:spcBef>
                <a:spcPts val="0"/>
              </a:spcBef>
              <a:spcAft>
                <a:spcPts val="0"/>
              </a:spcAft>
              <a:buClr>
                <a:srgbClr val="5B5B5B"/>
              </a:buClr>
              <a:buSzPts val="1600"/>
              <a:buNone/>
              <a:defRPr sz="1600">
                <a:solidFill>
                  <a:srgbClr val="5B5B5B"/>
                </a:solidFill>
              </a:defRPr>
            </a:lvl1pPr>
            <a:lvl2pPr indent="-342900" lvl="1" marL="914400" algn="l">
              <a:lnSpc>
                <a:spcPct val="105000"/>
              </a:lnSpc>
              <a:spcBef>
                <a:spcPts val="1000"/>
              </a:spcBef>
              <a:spcAft>
                <a:spcPts val="0"/>
              </a:spcAft>
              <a:buClr>
                <a:srgbClr val="5B5B5B"/>
              </a:buClr>
              <a:buSzPts val="1800"/>
              <a:buChar char="•"/>
              <a:defRPr>
                <a:solidFill>
                  <a:srgbClr val="5B5B5B"/>
                </a:solidFill>
              </a:defRPr>
            </a:lvl2pPr>
            <a:lvl3pPr indent="-342900" lvl="2" marL="1371600" algn="l">
              <a:lnSpc>
                <a:spcPct val="105000"/>
              </a:lnSpc>
              <a:spcBef>
                <a:spcPts val="1000"/>
              </a:spcBef>
              <a:spcAft>
                <a:spcPts val="0"/>
              </a:spcAft>
              <a:buClr>
                <a:srgbClr val="5B5B5B"/>
              </a:buClr>
              <a:buSzPts val="1800"/>
              <a:buChar char="•"/>
              <a:defRPr>
                <a:solidFill>
                  <a:srgbClr val="5B5B5B"/>
                </a:solidFill>
              </a:defRPr>
            </a:lvl3pPr>
            <a:lvl4pPr indent="-342900" lvl="3" marL="1828800" algn="l">
              <a:lnSpc>
                <a:spcPct val="105000"/>
              </a:lnSpc>
              <a:spcBef>
                <a:spcPts val="1000"/>
              </a:spcBef>
              <a:spcAft>
                <a:spcPts val="0"/>
              </a:spcAft>
              <a:buClr>
                <a:srgbClr val="5B5B5B"/>
              </a:buClr>
              <a:buSzPts val="1800"/>
              <a:buChar char="•"/>
              <a:defRPr>
                <a:solidFill>
                  <a:srgbClr val="5B5B5B"/>
                </a:solidFill>
              </a:defRPr>
            </a:lvl4pPr>
            <a:lvl5pPr indent="-342900" lvl="4" marL="2286000" algn="l">
              <a:lnSpc>
                <a:spcPct val="105000"/>
              </a:lnSpc>
              <a:spcBef>
                <a:spcPts val="1000"/>
              </a:spcBef>
              <a:spcAft>
                <a:spcPts val="0"/>
              </a:spcAft>
              <a:buClr>
                <a:srgbClr val="5B5B5B"/>
              </a:buClr>
              <a:buSzPts val="1800"/>
              <a:buChar char="•"/>
              <a:defRPr>
                <a:solidFill>
                  <a:srgbClr val="5B5B5B"/>
                </a:solidFill>
              </a:defRPr>
            </a:lvl5pPr>
            <a:lvl6pPr indent="-342900" lvl="5" marL="2743200" algn="l">
              <a:lnSpc>
                <a:spcPct val="105000"/>
              </a:lnSpc>
              <a:spcBef>
                <a:spcPts val="1000"/>
              </a:spcBef>
              <a:spcAft>
                <a:spcPts val="0"/>
              </a:spcAft>
              <a:buClr>
                <a:srgbClr val="5B5B5B"/>
              </a:buClr>
              <a:buSzPts val="1800"/>
              <a:buChar char="•"/>
              <a:defRPr>
                <a:solidFill>
                  <a:srgbClr val="5B5B5B"/>
                </a:solidFill>
              </a:defRPr>
            </a:lvl6pPr>
            <a:lvl7pPr indent="-342900" lvl="6" marL="3200400" algn="l">
              <a:lnSpc>
                <a:spcPct val="105000"/>
              </a:lnSpc>
              <a:spcBef>
                <a:spcPts val="1000"/>
              </a:spcBef>
              <a:spcAft>
                <a:spcPts val="0"/>
              </a:spcAft>
              <a:buClr>
                <a:srgbClr val="5B5B5B"/>
              </a:buClr>
              <a:buSzPts val="1800"/>
              <a:buChar char="•"/>
              <a:defRPr>
                <a:solidFill>
                  <a:srgbClr val="5B5B5B"/>
                </a:solidFill>
              </a:defRPr>
            </a:lvl7pPr>
            <a:lvl8pPr indent="-342900" lvl="7" marL="3657600" algn="l">
              <a:lnSpc>
                <a:spcPct val="105000"/>
              </a:lnSpc>
              <a:spcBef>
                <a:spcPts val="1000"/>
              </a:spcBef>
              <a:spcAft>
                <a:spcPts val="0"/>
              </a:spcAft>
              <a:buClr>
                <a:srgbClr val="5B5B5B"/>
              </a:buClr>
              <a:buSzPts val="1800"/>
              <a:buChar char="•"/>
              <a:defRPr>
                <a:solidFill>
                  <a:srgbClr val="5B5B5B"/>
                </a:solidFill>
              </a:defRPr>
            </a:lvl8pPr>
            <a:lvl9pPr indent="-342900" lvl="8" marL="4114800" algn="l">
              <a:lnSpc>
                <a:spcPct val="105000"/>
              </a:lnSpc>
              <a:spcBef>
                <a:spcPts val="1000"/>
              </a:spcBef>
              <a:spcAft>
                <a:spcPts val="1000"/>
              </a:spcAft>
              <a:buClr>
                <a:srgbClr val="5B5B5B"/>
              </a:buClr>
              <a:buSzPts val="1800"/>
              <a:buChar char="•"/>
              <a:defRPr>
                <a:solidFill>
                  <a:srgbClr val="5B5B5B"/>
                </a:solidFill>
              </a:defRPr>
            </a:lvl9pPr>
          </a:lstStyle>
          <a:p/>
        </p:txBody>
      </p:sp>
      <p:sp>
        <p:nvSpPr>
          <p:cNvPr id="79" name="Google Shape;79;p9"/>
          <p:cNvSpPr txBox="1"/>
          <p:nvPr>
            <p:ph type="title"/>
          </p:nvPr>
        </p:nvSpPr>
        <p:spPr>
          <a:xfrm>
            <a:off x="365755" y="228600"/>
            <a:ext cx="39789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80" name="Google Shape;80;p9"/>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82" name="Google Shape;82;p9"/>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ooter only)">
  <p:cSld name="Data Cloud_1">
    <p:spTree>
      <p:nvGrpSpPr>
        <p:cNvPr id="83" name="Shape 83"/>
        <p:cNvGrpSpPr/>
        <p:nvPr/>
      </p:nvGrpSpPr>
      <p:grpSpPr>
        <a:xfrm>
          <a:off x="0" y="0"/>
          <a:ext cx="0" cy="0"/>
          <a:chOff x="0" y="0"/>
          <a:chExt cx="0" cy="0"/>
        </a:xfrm>
      </p:grpSpPr>
      <p:sp>
        <p:nvSpPr>
          <p:cNvPr id="84" name="Google Shape;84;p10"/>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1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86" name="Google Shape;86;p10"/>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66550" y="228600"/>
            <a:ext cx="8320200" cy="685800"/>
          </a:xfrm>
          <a:prstGeom prst="rect">
            <a:avLst/>
          </a:prstGeom>
          <a:noFill/>
          <a:ln>
            <a:noFill/>
          </a:ln>
        </p:spPr>
        <p:txBody>
          <a:bodyPr anchorCtr="0" anchor="t" bIns="91425" lIns="91425" spcFirstLastPara="1" rIns="91425" wrap="square" tIns="91425">
            <a:spAutoFit/>
          </a:bodyPr>
          <a:lstStyle>
            <a:lvl1pPr lvl="0" marR="0" rtl="0">
              <a:lnSpc>
                <a:spcPct val="105000"/>
              </a:lnSpc>
              <a:spcBef>
                <a:spcPts val="0"/>
              </a:spcBef>
              <a:spcAft>
                <a:spcPts val="0"/>
              </a:spcAft>
              <a:buClr>
                <a:schemeClr val="dk1"/>
              </a:buClr>
              <a:buSzPts val="2600"/>
              <a:buNone/>
              <a:defRPr b="1" i="0" sz="2600" u="none" cap="none" strike="noStrike">
                <a:solidFill>
                  <a:schemeClr val="dk1"/>
                </a:solidFill>
              </a:defRPr>
            </a:lvl1pPr>
            <a:lvl2pPr lvl="1">
              <a:lnSpc>
                <a:spcPct val="105000"/>
              </a:lnSpc>
              <a:spcBef>
                <a:spcPts val="1000"/>
              </a:spcBef>
              <a:spcAft>
                <a:spcPts val="0"/>
              </a:spcAft>
              <a:buSzPts val="1400"/>
              <a:buFont typeface="Montserrat"/>
              <a:buNone/>
              <a:defRPr b="1" sz="1800">
                <a:latin typeface="Montserrat"/>
                <a:ea typeface="Montserrat"/>
                <a:cs typeface="Montserrat"/>
                <a:sym typeface="Montserrat"/>
              </a:defRPr>
            </a:lvl2pPr>
            <a:lvl3pPr lvl="2">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7" name="Google Shape;7;p1"/>
          <p:cNvSpPr txBox="1"/>
          <p:nvPr>
            <p:ph idx="1" type="body"/>
          </p:nvPr>
        </p:nvSpPr>
        <p:spPr>
          <a:xfrm>
            <a:off x="365750" y="1280150"/>
            <a:ext cx="8320200" cy="3406200"/>
          </a:xfrm>
          <a:prstGeom prst="rect">
            <a:avLst/>
          </a:prstGeom>
          <a:noFill/>
          <a:ln>
            <a:noFill/>
          </a:ln>
        </p:spPr>
        <p:txBody>
          <a:bodyPr anchorCtr="0" anchor="t" bIns="91425" lIns="91425" spcFirstLastPara="1" rIns="91425" wrap="square" tIns="91425">
            <a:spAutoFit/>
          </a:bodyPr>
          <a:lstStyle>
            <a:lvl1pPr indent="-342900" lvl="0" marL="457200" marR="0" rtl="0" algn="l">
              <a:lnSpc>
                <a:spcPct val="115000"/>
              </a:lnSpc>
              <a:spcBef>
                <a:spcPts val="0"/>
              </a:spcBef>
              <a:spcAft>
                <a:spcPts val="0"/>
              </a:spcAft>
              <a:buClr>
                <a:schemeClr val="accent1"/>
              </a:buClr>
              <a:buSzPts val="1800"/>
              <a:buChar char="•"/>
              <a:defRPr i="0" sz="1800" u="none" cap="none" strike="noStrike">
                <a:solidFill>
                  <a:srgbClr val="5B5B5B"/>
                </a:solidFill>
              </a:defRPr>
            </a:lvl1pPr>
            <a:lvl2pPr indent="-342900" lvl="1" marL="914400" marR="0" rtl="0" algn="l">
              <a:lnSpc>
                <a:spcPct val="115000"/>
              </a:lnSpc>
              <a:spcBef>
                <a:spcPts val="1000"/>
              </a:spcBef>
              <a:spcAft>
                <a:spcPts val="0"/>
              </a:spcAft>
              <a:buClr>
                <a:schemeClr val="accent1"/>
              </a:buClr>
              <a:buSzPts val="1800"/>
              <a:buChar char="•"/>
              <a:defRPr i="0" sz="1800" u="none" cap="none" strike="noStrike">
                <a:solidFill>
                  <a:srgbClr val="5B5B5B"/>
                </a:solidFill>
              </a:defRPr>
            </a:lvl2pPr>
            <a:lvl3pPr indent="-317500" lvl="2" marL="1371600" marR="0" rtl="0" algn="l">
              <a:lnSpc>
                <a:spcPct val="115000"/>
              </a:lnSpc>
              <a:spcBef>
                <a:spcPts val="1000"/>
              </a:spcBef>
              <a:spcAft>
                <a:spcPts val="0"/>
              </a:spcAft>
              <a:buClr>
                <a:schemeClr val="accent1"/>
              </a:buClr>
              <a:buSzPts val="1400"/>
              <a:buChar char="•"/>
              <a:defRPr i="0" u="none" cap="none" strike="noStrike">
                <a:solidFill>
                  <a:srgbClr val="5B5B5B"/>
                </a:solidFill>
              </a:defRPr>
            </a:lvl3pPr>
            <a:lvl4pPr indent="-317500" lvl="3" marL="1828800" marR="0" rtl="0" algn="l">
              <a:lnSpc>
                <a:spcPct val="115000"/>
              </a:lnSpc>
              <a:spcBef>
                <a:spcPts val="1000"/>
              </a:spcBef>
              <a:spcAft>
                <a:spcPts val="0"/>
              </a:spcAft>
              <a:buClr>
                <a:schemeClr val="accent1"/>
              </a:buClr>
              <a:buSzPts val="1400"/>
              <a:buChar char="•"/>
              <a:defRPr i="0" u="none" cap="none" strike="noStrike">
                <a:solidFill>
                  <a:srgbClr val="5B5B5B"/>
                </a:solidFill>
              </a:defRPr>
            </a:lvl4pPr>
            <a:lvl5pPr indent="-317500" lvl="4" marL="2286000" marR="0" rtl="0" algn="l">
              <a:lnSpc>
                <a:spcPct val="115000"/>
              </a:lnSpc>
              <a:spcBef>
                <a:spcPts val="1000"/>
              </a:spcBef>
              <a:spcAft>
                <a:spcPts val="0"/>
              </a:spcAft>
              <a:buClr>
                <a:schemeClr val="accent1"/>
              </a:buClr>
              <a:buSzPts val="1400"/>
              <a:buChar char="•"/>
              <a:defRPr i="0" u="none" cap="none" strike="noStrike">
                <a:solidFill>
                  <a:srgbClr val="5B5B5B"/>
                </a:solidFill>
              </a:defRPr>
            </a:lvl5pPr>
            <a:lvl6pPr indent="-317500" lvl="5" marL="2743200" marR="0" rtl="0" algn="l">
              <a:lnSpc>
                <a:spcPct val="115000"/>
              </a:lnSpc>
              <a:spcBef>
                <a:spcPts val="1000"/>
              </a:spcBef>
              <a:spcAft>
                <a:spcPts val="0"/>
              </a:spcAft>
              <a:buClr>
                <a:schemeClr val="accent1"/>
              </a:buClr>
              <a:buSzPts val="1400"/>
              <a:buChar char="•"/>
              <a:defRPr i="0" u="none" cap="none" strike="noStrike">
                <a:solidFill>
                  <a:srgbClr val="5B5B5B"/>
                </a:solidFill>
              </a:defRPr>
            </a:lvl6pPr>
            <a:lvl7pPr indent="-317500" lvl="6" marL="3200400" marR="0" rtl="0" algn="l">
              <a:lnSpc>
                <a:spcPct val="115000"/>
              </a:lnSpc>
              <a:spcBef>
                <a:spcPts val="1000"/>
              </a:spcBef>
              <a:spcAft>
                <a:spcPts val="0"/>
              </a:spcAft>
              <a:buClr>
                <a:schemeClr val="accent1"/>
              </a:buClr>
              <a:buSzPts val="1400"/>
              <a:buChar char="•"/>
              <a:defRPr i="0" u="none" cap="none" strike="noStrike">
                <a:solidFill>
                  <a:srgbClr val="5B5B5B"/>
                </a:solidFill>
              </a:defRPr>
            </a:lvl7pPr>
            <a:lvl8pPr indent="-317500" lvl="7" marL="3657600" marR="0" rtl="0" algn="l">
              <a:lnSpc>
                <a:spcPct val="115000"/>
              </a:lnSpc>
              <a:spcBef>
                <a:spcPts val="1000"/>
              </a:spcBef>
              <a:spcAft>
                <a:spcPts val="0"/>
              </a:spcAft>
              <a:buClr>
                <a:schemeClr val="accent1"/>
              </a:buClr>
              <a:buSzPts val="1400"/>
              <a:buChar char="•"/>
              <a:defRPr i="0" u="none" cap="none" strike="noStrike">
                <a:solidFill>
                  <a:srgbClr val="5B5B5B"/>
                </a:solidFill>
              </a:defRPr>
            </a:lvl8pPr>
            <a:lvl9pPr indent="-317500" lvl="8" marL="4114800" marR="0" rtl="0" algn="l">
              <a:lnSpc>
                <a:spcPct val="115000"/>
              </a:lnSpc>
              <a:spcBef>
                <a:spcPts val="1000"/>
              </a:spcBef>
              <a:spcAft>
                <a:spcPts val="1000"/>
              </a:spcAft>
              <a:buClr>
                <a:schemeClr val="accent1"/>
              </a:buClr>
              <a:buSzPts val="1400"/>
              <a:buChar char="•"/>
              <a:defRPr i="0" u="none" cap="none" strike="noStrike">
                <a:solidFill>
                  <a:srgbClr val="5B5B5B"/>
                </a:solidFill>
              </a:defRPr>
            </a:lvl9pPr>
          </a:lstStyle>
          <a:p/>
        </p:txBody>
      </p:sp>
      <p:sp>
        <p:nvSpPr>
          <p:cNvPr id="8" name="Google Shape;8;p1"/>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mc:AlternateContent>
    <mc:Choice Requires="p14">
      <p:transition spd="med" p14:dur="600">
        <p:fade/>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403">
          <p15:clr>
            <a:srgbClr val="F26B43"/>
          </p15:clr>
        </p15:guide>
        <p15:guide id="3" orient="horz" pos="1620">
          <p15:clr>
            <a:srgbClr val="EA4335"/>
          </p15:clr>
        </p15:guide>
        <p15:guide id="4" orient="horz" pos="2952">
          <p15:clr>
            <a:srgbClr val="F26B43"/>
          </p15:clr>
        </p15:guide>
        <p15:guide id="5" pos="288">
          <p15:clr>
            <a:srgbClr val="EA4335"/>
          </p15:clr>
        </p15:guide>
        <p15:guide id="6" pos="547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1"/>
          <p:cNvSpPr txBox="1"/>
          <p:nvPr>
            <p:ph type="title"/>
          </p:nvPr>
        </p:nvSpPr>
        <p:spPr>
          <a:xfrm>
            <a:off x="366600" y="1188725"/>
            <a:ext cx="7080300" cy="192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Snowpark</a:t>
            </a:r>
            <a:r>
              <a:rPr lang="en"/>
              <a:t> Hands-on Lab Overview</a:t>
            </a:r>
            <a:endParaRPr/>
          </a:p>
        </p:txBody>
      </p:sp>
      <p:sp>
        <p:nvSpPr>
          <p:cNvPr id="380" name="Google Shape;380;p41"/>
          <p:cNvSpPr txBox="1"/>
          <p:nvPr>
            <p:ph idx="3" type="title"/>
          </p:nvPr>
        </p:nvSpPr>
        <p:spPr>
          <a:xfrm>
            <a:off x="366600" y="4359693"/>
            <a:ext cx="4205400" cy="27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APRIL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0"/>
          <p:cNvSpPr txBox="1"/>
          <p:nvPr>
            <p:ph idx="1" type="body"/>
          </p:nvPr>
        </p:nvSpPr>
        <p:spPr>
          <a:xfrm>
            <a:off x="365760" y="1214450"/>
            <a:ext cx="7484400" cy="2714700"/>
          </a:xfrm>
          <a:prstGeom prst="rect">
            <a:avLst/>
          </a:prstGeom>
        </p:spPr>
        <p:txBody>
          <a:bodyPr anchorCtr="0" anchor="ctr" bIns="45700" lIns="91425" spcFirstLastPara="1" rIns="91425" wrap="square" tIns="45700">
            <a:normAutofit/>
          </a:bodyPr>
          <a:lstStyle/>
          <a:p>
            <a:pPr indent="0" lvl="0" marL="0" rtl="0" algn="l">
              <a:spcBef>
                <a:spcPts val="0"/>
              </a:spcBef>
              <a:spcAft>
                <a:spcPts val="1000"/>
              </a:spcAft>
              <a:buNone/>
            </a:pPr>
            <a:r>
              <a:rPr lang="en"/>
              <a:t>Hands-On Lab Data and Flow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1"/>
          <p:cNvSpPr/>
          <p:nvPr/>
        </p:nvSpPr>
        <p:spPr>
          <a:xfrm>
            <a:off x="5008000" y="1567225"/>
            <a:ext cx="1002600" cy="2755800"/>
          </a:xfrm>
          <a:prstGeom prst="roundRect">
            <a:avLst>
              <a:gd fmla="val 493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Model</a:t>
            </a:r>
            <a:endParaRPr b="1" sz="1200"/>
          </a:p>
          <a:p>
            <a:pPr indent="0" lvl="0" marL="0" rtl="0" algn="ctr">
              <a:spcBef>
                <a:spcPts val="1000"/>
              </a:spcBef>
              <a:spcAft>
                <a:spcPts val="0"/>
              </a:spcAft>
              <a:buNone/>
            </a:pPr>
            <a:r>
              <a:t/>
            </a:r>
            <a:endParaRPr sz="900"/>
          </a:p>
          <a:p>
            <a:pPr indent="0" lvl="0" marL="0" rtl="0" algn="ctr">
              <a:spcBef>
                <a:spcPts val="1000"/>
              </a:spcBef>
              <a:spcAft>
                <a:spcPts val="1000"/>
              </a:spcAft>
              <a:buNone/>
            </a:pPr>
            <a:r>
              <a:rPr lang="en" sz="1100"/>
              <a:t>Linear Regression</a:t>
            </a:r>
            <a:endParaRPr sz="1100"/>
          </a:p>
        </p:txBody>
      </p:sp>
      <p:sp>
        <p:nvSpPr>
          <p:cNvPr id="607" name="Google Shape;607;p51"/>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2700"/>
              <a:t>Hands-on Lab Objective</a:t>
            </a:r>
            <a:endParaRPr sz="2700"/>
          </a:p>
        </p:txBody>
      </p:sp>
      <p:sp>
        <p:nvSpPr>
          <p:cNvPr id="608" name="Google Shape;608;p51"/>
          <p:cNvSpPr/>
          <p:nvPr/>
        </p:nvSpPr>
        <p:spPr>
          <a:xfrm>
            <a:off x="-119450" y="1567225"/>
            <a:ext cx="1528800" cy="2755800"/>
          </a:xfrm>
          <a:prstGeom prst="roundRect">
            <a:avLst>
              <a:gd fmla="val 493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Raw Data</a:t>
            </a:r>
            <a:endParaRPr b="1" sz="1200"/>
          </a:p>
          <a:p>
            <a:pPr indent="0" lvl="0" marL="0" rtl="0" algn="ctr">
              <a:spcBef>
                <a:spcPts val="0"/>
              </a:spcBef>
              <a:spcAft>
                <a:spcPts val="0"/>
              </a:spcAft>
              <a:buNone/>
            </a:pPr>
            <a:r>
              <a:t/>
            </a:r>
            <a:endParaRPr b="1" sz="1100"/>
          </a:p>
          <a:p>
            <a:pPr indent="0" lvl="0" marL="0" rtl="0" algn="ctr">
              <a:spcBef>
                <a:spcPts val="0"/>
              </a:spcBef>
              <a:spcAft>
                <a:spcPts val="0"/>
              </a:spcAft>
              <a:buNone/>
            </a:pPr>
            <a:r>
              <a:t/>
            </a:r>
            <a:endParaRPr b="1" sz="1100"/>
          </a:p>
          <a:p>
            <a:pPr indent="-127000" lvl="0" marL="228600" rtl="0" algn="l">
              <a:spcBef>
                <a:spcPts val="0"/>
              </a:spcBef>
              <a:spcAft>
                <a:spcPts val="0"/>
              </a:spcAft>
              <a:buSzPts val="1100"/>
              <a:buChar char="●"/>
            </a:pPr>
            <a:r>
              <a:rPr lang="en" sz="1100"/>
              <a:t>Historical Purchases / Transactions</a:t>
            </a:r>
            <a:endParaRPr sz="1100"/>
          </a:p>
          <a:p>
            <a:pPr indent="-127000" lvl="0" marL="228600" rtl="0" algn="l">
              <a:spcBef>
                <a:spcPts val="1000"/>
              </a:spcBef>
              <a:spcAft>
                <a:spcPts val="0"/>
              </a:spcAft>
              <a:buSzPts val="1100"/>
              <a:buChar char="●"/>
            </a:pPr>
            <a:r>
              <a:rPr lang="en" sz="1100"/>
              <a:t>Website activity</a:t>
            </a:r>
            <a:endParaRPr sz="1100"/>
          </a:p>
          <a:p>
            <a:pPr indent="-127000" lvl="0" marL="228600" rtl="0" algn="l">
              <a:spcBef>
                <a:spcPts val="1000"/>
              </a:spcBef>
              <a:spcAft>
                <a:spcPts val="0"/>
              </a:spcAft>
              <a:buSzPts val="1100"/>
              <a:buChar char="●"/>
            </a:pPr>
            <a:r>
              <a:rPr lang="en" sz="1100"/>
              <a:t>Profile details</a:t>
            </a:r>
            <a:endParaRPr sz="1100"/>
          </a:p>
          <a:p>
            <a:pPr indent="-127000" lvl="0" marL="228600" rtl="0" algn="l">
              <a:spcBef>
                <a:spcPts val="1000"/>
              </a:spcBef>
              <a:spcAft>
                <a:spcPts val="0"/>
              </a:spcAft>
              <a:buSzPts val="1100"/>
              <a:buChar char="●"/>
            </a:pPr>
            <a:r>
              <a:rPr lang="en" sz="1100"/>
              <a:t>Membership status</a:t>
            </a:r>
            <a:endParaRPr sz="1100"/>
          </a:p>
          <a:p>
            <a:pPr indent="-127000" lvl="0" marL="228600" rtl="0" algn="l">
              <a:spcBef>
                <a:spcPts val="1000"/>
              </a:spcBef>
              <a:spcAft>
                <a:spcPts val="0"/>
              </a:spcAft>
              <a:buSzPts val="1100"/>
              <a:buChar char="●"/>
            </a:pPr>
            <a:r>
              <a:rPr lang="en" sz="1100"/>
              <a:t>…</a:t>
            </a:r>
            <a:endParaRPr sz="1100"/>
          </a:p>
          <a:p>
            <a:pPr indent="0" lvl="0" marL="0" rtl="0" algn="ctr">
              <a:spcBef>
                <a:spcPts val="1000"/>
              </a:spcBef>
              <a:spcAft>
                <a:spcPts val="0"/>
              </a:spcAft>
              <a:buNone/>
            </a:pPr>
            <a:r>
              <a:t/>
            </a:r>
            <a:endParaRPr sz="1100"/>
          </a:p>
        </p:txBody>
      </p:sp>
      <p:sp>
        <p:nvSpPr>
          <p:cNvPr id="609" name="Google Shape;609;p51"/>
          <p:cNvSpPr/>
          <p:nvPr/>
        </p:nvSpPr>
        <p:spPr>
          <a:xfrm>
            <a:off x="2483575" y="1567225"/>
            <a:ext cx="2136000" cy="2755800"/>
          </a:xfrm>
          <a:prstGeom prst="roundRect">
            <a:avLst>
              <a:gd fmla="val 493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Features</a:t>
            </a:r>
            <a:endParaRPr b="1" sz="1200"/>
          </a:p>
          <a:p>
            <a:pPr indent="0" lvl="0" marL="0" rtl="0" algn="ctr">
              <a:spcBef>
                <a:spcPts val="0"/>
              </a:spcBef>
              <a:spcAft>
                <a:spcPts val="0"/>
              </a:spcAft>
              <a:buNone/>
            </a:pPr>
            <a:r>
              <a:t/>
            </a:r>
            <a:endParaRPr b="1" sz="1100"/>
          </a:p>
          <a:p>
            <a:pPr indent="0" lvl="0" marL="0" rtl="0" algn="ctr">
              <a:spcBef>
                <a:spcPts val="0"/>
              </a:spcBef>
              <a:spcAft>
                <a:spcPts val="0"/>
              </a:spcAft>
              <a:buNone/>
            </a:pPr>
            <a:r>
              <a:rPr lang="en" sz="1100"/>
              <a:t>per user id:</a:t>
            </a:r>
            <a:br>
              <a:rPr b="1" lang="en" sz="1100"/>
            </a:br>
            <a:endParaRPr b="1" sz="1100"/>
          </a:p>
          <a:p>
            <a:pPr indent="-120650" lvl="0" marL="228600" rtl="0" algn="l">
              <a:spcBef>
                <a:spcPts val="0"/>
              </a:spcBef>
              <a:spcAft>
                <a:spcPts val="0"/>
              </a:spcAft>
              <a:buSzPts val="1000"/>
              <a:buChar char="●"/>
            </a:pPr>
            <a:r>
              <a:rPr lang="en" sz="1000"/>
              <a:t>Sum_purchases_last_7_</a:t>
            </a:r>
            <a:br>
              <a:rPr lang="en" sz="1000"/>
            </a:br>
            <a:r>
              <a:rPr lang="en" sz="1000"/>
              <a:t>days = 150 </a:t>
            </a:r>
            <a:endParaRPr sz="1000"/>
          </a:p>
          <a:p>
            <a:pPr indent="-120650" lvl="0" marL="228600" rtl="0" algn="l">
              <a:spcBef>
                <a:spcPts val="1000"/>
              </a:spcBef>
              <a:spcAft>
                <a:spcPts val="0"/>
              </a:spcAft>
              <a:buSzPts val="1000"/>
              <a:buChar char="●"/>
            </a:pPr>
            <a:r>
              <a:rPr lang="en" sz="1000"/>
              <a:t>Count_items_bought_last_7_days = 22</a:t>
            </a:r>
            <a:endParaRPr sz="1000"/>
          </a:p>
          <a:p>
            <a:pPr indent="-120650" lvl="0" marL="228600" rtl="0" algn="l">
              <a:spcBef>
                <a:spcPts val="1000"/>
              </a:spcBef>
              <a:spcAft>
                <a:spcPts val="0"/>
              </a:spcAft>
              <a:buSzPts val="1000"/>
              <a:buChar char="●"/>
            </a:pPr>
            <a:r>
              <a:rPr lang="en" sz="1000"/>
              <a:t>Has_visited_site_last_30_</a:t>
            </a:r>
            <a:br>
              <a:rPr lang="en" sz="1000"/>
            </a:br>
            <a:r>
              <a:rPr lang="en" sz="1000"/>
              <a:t>days = 1</a:t>
            </a:r>
            <a:endParaRPr sz="1000"/>
          </a:p>
          <a:p>
            <a:pPr indent="-120650" lvl="0" marL="228600" rtl="0" algn="l">
              <a:spcBef>
                <a:spcPts val="1000"/>
              </a:spcBef>
              <a:spcAft>
                <a:spcPts val="1000"/>
              </a:spcAft>
              <a:buSzPts val="1000"/>
              <a:buChar char="●"/>
            </a:pPr>
            <a:r>
              <a:rPr lang="en" sz="1000"/>
              <a:t>Is_diamond_member = 1</a:t>
            </a:r>
            <a:endParaRPr sz="1000"/>
          </a:p>
        </p:txBody>
      </p:sp>
      <p:cxnSp>
        <p:nvCxnSpPr>
          <p:cNvPr id="610" name="Google Shape;610;p51"/>
          <p:cNvCxnSpPr>
            <a:stCxn id="608" idx="3"/>
            <a:endCxn id="609" idx="1"/>
          </p:cNvCxnSpPr>
          <p:nvPr/>
        </p:nvCxnSpPr>
        <p:spPr>
          <a:xfrm>
            <a:off x="1409350" y="2945125"/>
            <a:ext cx="1074300" cy="0"/>
          </a:xfrm>
          <a:prstGeom prst="straightConnector1">
            <a:avLst/>
          </a:prstGeom>
          <a:noFill/>
          <a:ln cap="flat" cmpd="sng" w="9525">
            <a:solidFill>
              <a:schemeClr val="dk2"/>
            </a:solidFill>
            <a:prstDash val="solid"/>
            <a:round/>
            <a:headEnd len="med" w="med" type="none"/>
            <a:tailEnd len="med" w="med" type="stealth"/>
          </a:ln>
        </p:spPr>
      </p:cxnSp>
      <p:grpSp>
        <p:nvGrpSpPr>
          <p:cNvPr id="611" name="Google Shape;611;p51"/>
          <p:cNvGrpSpPr/>
          <p:nvPr/>
        </p:nvGrpSpPr>
        <p:grpSpPr>
          <a:xfrm>
            <a:off x="5292474" y="2700933"/>
            <a:ext cx="435315" cy="442351"/>
            <a:chOff x="2615223" y="2642961"/>
            <a:chExt cx="321812" cy="360779"/>
          </a:xfrm>
        </p:grpSpPr>
        <p:sp>
          <p:nvSpPr>
            <p:cNvPr id="612" name="Google Shape;612;p51"/>
            <p:cNvSpPr/>
            <p:nvPr/>
          </p:nvSpPr>
          <p:spPr>
            <a:xfrm>
              <a:off x="2615223" y="2642961"/>
              <a:ext cx="321812" cy="360779"/>
            </a:xfrm>
            <a:custGeom>
              <a:rect b="b" l="l" r="r" t="t"/>
              <a:pathLst>
                <a:path extrusionOk="0" h="360779" w="321812">
                  <a:moveTo>
                    <a:pt x="319854" y="217935"/>
                  </a:moveTo>
                  <a:lnTo>
                    <a:pt x="287965" y="156121"/>
                  </a:lnTo>
                  <a:lnTo>
                    <a:pt x="287965" y="139677"/>
                  </a:lnTo>
                  <a:cubicBezTo>
                    <a:pt x="288242" y="102552"/>
                    <a:pt x="273048" y="66870"/>
                    <a:pt x="245788" y="40617"/>
                  </a:cubicBezTo>
                  <a:cubicBezTo>
                    <a:pt x="218908" y="14422"/>
                    <a:pt x="182189" y="-221"/>
                    <a:pt x="143947" y="3"/>
                  </a:cubicBezTo>
                  <a:lnTo>
                    <a:pt x="143947" y="3"/>
                  </a:lnTo>
                  <a:cubicBezTo>
                    <a:pt x="64408" y="41"/>
                    <a:pt x="-39" y="62162"/>
                    <a:pt x="0" y="138755"/>
                  </a:cubicBezTo>
                  <a:cubicBezTo>
                    <a:pt x="17" y="170898"/>
                    <a:pt x="11627" y="202037"/>
                    <a:pt x="32847" y="226850"/>
                  </a:cubicBezTo>
                  <a:cubicBezTo>
                    <a:pt x="40688" y="235324"/>
                    <a:pt x="45137" y="246212"/>
                    <a:pt x="45397" y="257559"/>
                  </a:cubicBezTo>
                  <a:lnTo>
                    <a:pt x="45397" y="270238"/>
                  </a:lnTo>
                  <a:cubicBezTo>
                    <a:pt x="45284" y="274286"/>
                    <a:pt x="48598" y="277654"/>
                    <a:pt x="52801" y="277765"/>
                  </a:cubicBezTo>
                  <a:cubicBezTo>
                    <a:pt x="52870" y="277767"/>
                    <a:pt x="52940" y="277767"/>
                    <a:pt x="53010" y="277767"/>
                  </a:cubicBezTo>
                  <a:cubicBezTo>
                    <a:pt x="57302" y="278218"/>
                    <a:pt x="61162" y="275237"/>
                    <a:pt x="61632" y="271102"/>
                  </a:cubicBezTo>
                  <a:cubicBezTo>
                    <a:pt x="61687" y="270619"/>
                    <a:pt x="61694" y="270129"/>
                    <a:pt x="61651" y="269644"/>
                  </a:cubicBezTo>
                  <a:lnTo>
                    <a:pt x="61651" y="257559"/>
                  </a:lnTo>
                  <a:cubicBezTo>
                    <a:pt x="61250" y="242955"/>
                    <a:pt x="55575" y="228944"/>
                    <a:pt x="45603" y="217935"/>
                  </a:cubicBezTo>
                  <a:cubicBezTo>
                    <a:pt x="152" y="165530"/>
                    <a:pt x="7423" y="87568"/>
                    <a:pt x="61842" y="43801"/>
                  </a:cubicBezTo>
                  <a:cubicBezTo>
                    <a:pt x="84880" y="25272"/>
                    <a:pt x="113931" y="15103"/>
                    <a:pt x="143947" y="15060"/>
                  </a:cubicBezTo>
                  <a:lnTo>
                    <a:pt x="143947" y="15060"/>
                  </a:lnTo>
                  <a:cubicBezTo>
                    <a:pt x="178041" y="15118"/>
                    <a:pt x="210672" y="28401"/>
                    <a:pt x="234472" y="51910"/>
                  </a:cubicBezTo>
                  <a:cubicBezTo>
                    <a:pt x="258597" y="75209"/>
                    <a:pt x="272139" y="106774"/>
                    <a:pt x="272123" y="139677"/>
                  </a:cubicBezTo>
                  <a:lnTo>
                    <a:pt x="272123" y="158499"/>
                  </a:lnTo>
                  <a:cubicBezTo>
                    <a:pt x="271935" y="159614"/>
                    <a:pt x="271935" y="160751"/>
                    <a:pt x="272123" y="161867"/>
                  </a:cubicBezTo>
                  <a:lnTo>
                    <a:pt x="305041" y="225067"/>
                  </a:lnTo>
                  <a:cubicBezTo>
                    <a:pt x="305934" y="226248"/>
                    <a:pt x="305934" y="227848"/>
                    <a:pt x="305041" y="229029"/>
                  </a:cubicBezTo>
                  <a:cubicBezTo>
                    <a:pt x="304313" y="229673"/>
                    <a:pt x="303356" y="230028"/>
                    <a:pt x="302366" y="230020"/>
                  </a:cubicBezTo>
                  <a:lnTo>
                    <a:pt x="279941" y="230020"/>
                  </a:lnTo>
                  <a:cubicBezTo>
                    <a:pt x="275622" y="230020"/>
                    <a:pt x="272123" y="233390"/>
                    <a:pt x="272123" y="237548"/>
                  </a:cubicBezTo>
                  <a:lnTo>
                    <a:pt x="272123" y="290050"/>
                  </a:lnTo>
                  <a:lnTo>
                    <a:pt x="272123" y="290050"/>
                  </a:lnTo>
                  <a:cubicBezTo>
                    <a:pt x="272057" y="295122"/>
                    <a:pt x="268094" y="299360"/>
                    <a:pt x="262864" y="299956"/>
                  </a:cubicBezTo>
                  <a:lnTo>
                    <a:pt x="211635" y="301343"/>
                  </a:lnTo>
                  <a:cubicBezTo>
                    <a:pt x="207397" y="301450"/>
                    <a:pt x="204021" y="304790"/>
                    <a:pt x="204023" y="308872"/>
                  </a:cubicBezTo>
                  <a:lnTo>
                    <a:pt x="204023" y="353251"/>
                  </a:lnTo>
                  <a:cubicBezTo>
                    <a:pt x="204023" y="357409"/>
                    <a:pt x="207522" y="360779"/>
                    <a:pt x="211841" y="360779"/>
                  </a:cubicBezTo>
                  <a:cubicBezTo>
                    <a:pt x="216159" y="360779"/>
                    <a:pt x="219659" y="357409"/>
                    <a:pt x="219659" y="353251"/>
                  </a:cubicBezTo>
                  <a:lnTo>
                    <a:pt x="219659" y="315806"/>
                  </a:lnTo>
                  <a:lnTo>
                    <a:pt x="263687" y="314617"/>
                  </a:lnTo>
                  <a:lnTo>
                    <a:pt x="263687" y="314617"/>
                  </a:lnTo>
                  <a:cubicBezTo>
                    <a:pt x="277266" y="313593"/>
                    <a:pt x="287794" y="302768"/>
                    <a:pt x="287965" y="289654"/>
                  </a:cubicBezTo>
                  <a:lnTo>
                    <a:pt x="287965" y="244483"/>
                  </a:lnTo>
                  <a:lnTo>
                    <a:pt x="302572" y="244483"/>
                  </a:lnTo>
                  <a:cubicBezTo>
                    <a:pt x="307565" y="244552"/>
                    <a:pt x="312380" y="242698"/>
                    <a:pt x="315945" y="239331"/>
                  </a:cubicBezTo>
                  <a:cubicBezTo>
                    <a:pt x="321941" y="233776"/>
                    <a:pt x="323521" y="225126"/>
                    <a:pt x="319854" y="217935"/>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613" name="Google Shape;613;p51"/>
            <p:cNvSpPr/>
            <p:nvPr/>
          </p:nvSpPr>
          <p:spPr>
            <a:xfrm>
              <a:off x="2693260" y="2706560"/>
              <a:ext cx="129671" cy="142250"/>
            </a:xfrm>
            <a:custGeom>
              <a:rect b="b" l="l" r="r" t="t"/>
              <a:pathLst>
                <a:path extrusionOk="0" h="142250" w="129671">
                  <a:moveTo>
                    <a:pt x="118990" y="79644"/>
                  </a:moveTo>
                  <a:cubicBezTo>
                    <a:pt x="116764" y="76923"/>
                    <a:pt x="114358" y="74343"/>
                    <a:pt x="111789" y="71918"/>
                  </a:cubicBezTo>
                  <a:cubicBezTo>
                    <a:pt x="114464" y="69342"/>
                    <a:pt x="116727" y="66965"/>
                    <a:pt x="118990" y="64389"/>
                  </a:cubicBezTo>
                  <a:cubicBezTo>
                    <a:pt x="131952" y="48738"/>
                    <a:pt x="130512" y="39228"/>
                    <a:pt x="127014" y="33879"/>
                  </a:cubicBezTo>
                  <a:cubicBezTo>
                    <a:pt x="124447" y="30206"/>
                    <a:pt x="120434" y="27701"/>
                    <a:pt x="115904" y="26944"/>
                  </a:cubicBezTo>
                  <a:cubicBezTo>
                    <a:pt x="106889" y="25669"/>
                    <a:pt x="97685" y="26623"/>
                    <a:pt x="89158" y="29718"/>
                  </a:cubicBezTo>
                  <a:cubicBezTo>
                    <a:pt x="84426" y="12482"/>
                    <a:pt x="76608" y="0"/>
                    <a:pt x="65909" y="0"/>
                  </a:cubicBezTo>
                  <a:cubicBezTo>
                    <a:pt x="55211" y="0"/>
                    <a:pt x="45335" y="12680"/>
                    <a:pt x="40398" y="29916"/>
                  </a:cubicBezTo>
                  <a:cubicBezTo>
                    <a:pt x="31776" y="26918"/>
                    <a:pt x="22531" y="25966"/>
                    <a:pt x="13446" y="27142"/>
                  </a:cubicBezTo>
                  <a:cubicBezTo>
                    <a:pt x="8891" y="27969"/>
                    <a:pt x="4880" y="30544"/>
                    <a:pt x="2336" y="34275"/>
                  </a:cubicBezTo>
                  <a:cubicBezTo>
                    <a:pt x="-4248" y="44379"/>
                    <a:pt x="3776" y="58445"/>
                    <a:pt x="17766" y="72314"/>
                  </a:cubicBezTo>
                  <a:cubicBezTo>
                    <a:pt x="15266" y="74673"/>
                    <a:pt x="12929" y="77188"/>
                    <a:pt x="10771" y="79842"/>
                  </a:cubicBezTo>
                  <a:cubicBezTo>
                    <a:pt x="-2396" y="95494"/>
                    <a:pt x="-956" y="105202"/>
                    <a:pt x="2542" y="110353"/>
                  </a:cubicBezTo>
                  <a:cubicBezTo>
                    <a:pt x="5156" y="114071"/>
                    <a:pt x="9252" y="116581"/>
                    <a:pt x="13857" y="117287"/>
                  </a:cubicBezTo>
                  <a:cubicBezTo>
                    <a:pt x="15977" y="117502"/>
                    <a:pt x="18115" y="117502"/>
                    <a:pt x="20235" y="117287"/>
                  </a:cubicBezTo>
                  <a:cubicBezTo>
                    <a:pt x="27239" y="117089"/>
                    <a:pt x="34173" y="115887"/>
                    <a:pt x="40809" y="113721"/>
                  </a:cubicBezTo>
                  <a:cubicBezTo>
                    <a:pt x="45335" y="130561"/>
                    <a:pt x="53565" y="142250"/>
                    <a:pt x="65909" y="142250"/>
                  </a:cubicBezTo>
                  <a:cubicBezTo>
                    <a:pt x="78254" y="142250"/>
                    <a:pt x="84015" y="130561"/>
                    <a:pt x="88747" y="114711"/>
                  </a:cubicBezTo>
                  <a:cubicBezTo>
                    <a:pt x="95378" y="116895"/>
                    <a:pt x="102315" y="118097"/>
                    <a:pt x="109321" y="118278"/>
                  </a:cubicBezTo>
                  <a:cubicBezTo>
                    <a:pt x="111578" y="118491"/>
                    <a:pt x="113852" y="118491"/>
                    <a:pt x="116110" y="118278"/>
                  </a:cubicBezTo>
                  <a:cubicBezTo>
                    <a:pt x="120965" y="117249"/>
                    <a:pt x="125147" y="114301"/>
                    <a:pt x="127631" y="110155"/>
                  </a:cubicBezTo>
                  <a:cubicBezTo>
                    <a:pt x="130718" y="104805"/>
                    <a:pt x="131952" y="94899"/>
                    <a:pt x="118990" y="79644"/>
                  </a:cubicBezTo>
                  <a:close/>
                  <a:moveTo>
                    <a:pt x="108909" y="38435"/>
                  </a:moveTo>
                  <a:lnTo>
                    <a:pt x="113024" y="38435"/>
                  </a:lnTo>
                  <a:cubicBezTo>
                    <a:pt x="114276" y="38588"/>
                    <a:pt x="115437" y="39147"/>
                    <a:pt x="116316" y="40020"/>
                  </a:cubicBezTo>
                  <a:cubicBezTo>
                    <a:pt x="116316" y="41605"/>
                    <a:pt x="116316" y="46756"/>
                    <a:pt x="108909" y="56266"/>
                  </a:cubicBezTo>
                  <a:cubicBezTo>
                    <a:pt x="106952" y="58716"/>
                    <a:pt x="104821" y="61033"/>
                    <a:pt x="102531" y="63200"/>
                  </a:cubicBezTo>
                  <a:lnTo>
                    <a:pt x="93479" y="56464"/>
                  </a:lnTo>
                  <a:cubicBezTo>
                    <a:pt x="93246" y="51418"/>
                    <a:pt x="92697" y="46389"/>
                    <a:pt x="91833" y="41407"/>
                  </a:cubicBezTo>
                  <a:cubicBezTo>
                    <a:pt x="97345" y="39623"/>
                    <a:pt x="103097" y="38622"/>
                    <a:pt x="108909" y="38435"/>
                  </a:cubicBezTo>
                  <a:close/>
                  <a:moveTo>
                    <a:pt x="79283" y="97871"/>
                  </a:moveTo>
                  <a:lnTo>
                    <a:pt x="79283" y="97871"/>
                  </a:lnTo>
                  <a:lnTo>
                    <a:pt x="79283" y="97871"/>
                  </a:lnTo>
                  <a:close/>
                  <a:moveTo>
                    <a:pt x="73728" y="85786"/>
                  </a:moveTo>
                  <a:lnTo>
                    <a:pt x="65909" y="90739"/>
                  </a:lnTo>
                  <a:lnTo>
                    <a:pt x="57063" y="85588"/>
                  </a:lnTo>
                  <a:lnTo>
                    <a:pt x="49450" y="80833"/>
                  </a:lnTo>
                  <a:cubicBezTo>
                    <a:pt x="49450" y="77663"/>
                    <a:pt x="49450" y="74493"/>
                    <a:pt x="49450" y="71125"/>
                  </a:cubicBezTo>
                  <a:cubicBezTo>
                    <a:pt x="49450" y="67757"/>
                    <a:pt x="49450" y="65974"/>
                    <a:pt x="49450" y="63597"/>
                  </a:cubicBezTo>
                  <a:lnTo>
                    <a:pt x="56857" y="58644"/>
                  </a:lnTo>
                  <a:lnTo>
                    <a:pt x="65704" y="53691"/>
                  </a:lnTo>
                  <a:cubicBezTo>
                    <a:pt x="68790" y="55275"/>
                    <a:pt x="71876" y="56860"/>
                    <a:pt x="74756" y="58644"/>
                  </a:cubicBezTo>
                  <a:lnTo>
                    <a:pt x="82163" y="63398"/>
                  </a:lnTo>
                  <a:cubicBezTo>
                    <a:pt x="82163" y="65974"/>
                    <a:pt x="82163" y="68550"/>
                    <a:pt x="82163" y="71125"/>
                  </a:cubicBezTo>
                  <a:cubicBezTo>
                    <a:pt x="82163" y="73701"/>
                    <a:pt x="82163" y="77663"/>
                    <a:pt x="82163" y="80833"/>
                  </a:cubicBezTo>
                  <a:close/>
                  <a:moveTo>
                    <a:pt x="50067" y="96683"/>
                  </a:moveTo>
                  <a:lnTo>
                    <a:pt x="51302" y="96683"/>
                  </a:lnTo>
                  <a:lnTo>
                    <a:pt x="51302" y="96683"/>
                  </a:lnTo>
                  <a:close/>
                  <a:moveTo>
                    <a:pt x="50067" y="46756"/>
                  </a:moveTo>
                  <a:lnTo>
                    <a:pt x="50067" y="46756"/>
                  </a:lnTo>
                  <a:lnTo>
                    <a:pt x="48833" y="46756"/>
                  </a:lnTo>
                  <a:close/>
                  <a:moveTo>
                    <a:pt x="79900" y="48143"/>
                  </a:moveTo>
                  <a:lnTo>
                    <a:pt x="78254" y="48143"/>
                  </a:lnTo>
                  <a:lnTo>
                    <a:pt x="79694" y="48143"/>
                  </a:lnTo>
                  <a:close/>
                  <a:moveTo>
                    <a:pt x="65909" y="12482"/>
                  </a:moveTo>
                  <a:cubicBezTo>
                    <a:pt x="69201" y="12482"/>
                    <a:pt x="74551" y="19812"/>
                    <a:pt x="78048" y="34077"/>
                  </a:cubicBezTo>
                  <a:cubicBezTo>
                    <a:pt x="74139" y="35662"/>
                    <a:pt x="70024" y="37445"/>
                    <a:pt x="65704" y="39624"/>
                  </a:cubicBezTo>
                  <a:cubicBezTo>
                    <a:pt x="61589" y="37643"/>
                    <a:pt x="57474" y="35662"/>
                    <a:pt x="53565" y="34077"/>
                  </a:cubicBezTo>
                  <a:cubicBezTo>
                    <a:pt x="56240" y="19812"/>
                    <a:pt x="61383" y="12482"/>
                    <a:pt x="65909" y="12482"/>
                  </a:cubicBezTo>
                  <a:close/>
                  <a:moveTo>
                    <a:pt x="13240" y="40813"/>
                  </a:moveTo>
                  <a:cubicBezTo>
                    <a:pt x="14054" y="39927"/>
                    <a:pt x="15131" y="39304"/>
                    <a:pt x="16326" y="39030"/>
                  </a:cubicBezTo>
                  <a:lnTo>
                    <a:pt x="20647" y="39030"/>
                  </a:lnTo>
                  <a:cubicBezTo>
                    <a:pt x="26479" y="39344"/>
                    <a:pt x="32232" y="40479"/>
                    <a:pt x="37723" y="42398"/>
                  </a:cubicBezTo>
                  <a:cubicBezTo>
                    <a:pt x="37723" y="47153"/>
                    <a:pt x="36489" y="52304"/>
                    <a:pt x="36077" y="57455"/>
                  </a:cubicBezTo>
                  <a:lnTo>
                    <a:pt x="27230" y="64191"/>
                  </a:lnTo>
                  <a:cubicBezTo>
                    <a:pt x="15503" y="52502"/>
                    <a:pt x="11388" y="43586"/>
                    <a:pt x="13240" y="40813"/>
                  </a:cubicBezTo>
                  <a:close/>
                  <a:moveTo>
                    <a:pt x="16532" y="105400"/>
                  </a:moveTo>
                  <a:lnTo>
                    <a:pt x="16532" y="105400"/>
                  </a:lnTo>
                  <a:cubicBezTo>
                    <a:pt x="15324" y="105291"/>
                    <a:pt x="14212" y="104720"/>
                    <a:pt x="13446" y="103815"/>
                  </a:cubicBezTo>
                  <a:cubicBezTo>
                    <a:pt x="13446" y="102428"/>
                    <a:pt x="13446" y="97079"/>
                    <a:pt x="20647" y="87569"/>
                  </a:cubicBezTo>
                  <a:cubicBezTo>
                    <a:pt x="22617" y="85069"/>
                    <a:pt x="24821" y="82748"/>
                    <a:pt x="27230" y="80635"/>
                  </a:cubicBezTo>
                  <a:cubicBezTo>
                    <a:pt x="30111" y="82814"/>
                    <a:pt x="32991" y="85192"/>
                    <a:pt x="36283" y="87371"/>
                  </a:cubicBezTo>
                  <a:cubicBezTo>
                    <a:pt x="39575" y="89550"/>
                    <a:pt x="37312" y="97475"/>
                    <a:pt x="38135" y="102428"/>
                  </a:cubicBezTo>
                  <a:cubicBezTo>
                    <a:pt x="31278" y="105047"/>
                    <a:pt x="23875" y="106066"/>
                    <a:pt x="16532" y="105400"/>
                  </a:cubicBezTo>
                  <a:close/>
                  <a:moveTo>
                    <a:pt x="65909" y="129967"/>
                  </a:moveTo>
                  <a:cubicBezTo>
                    <a:pt x="62618" y="129967"/>
                    <a:pt x="57680" y="123033"/>
                    <a:pt x="53977" y="110155"/>
                  </a:cubicBezTo>
                  <a:cubicBezTo>
                    <a:pt x="57886" y="108570"/>
                    <a:pt x="61795" y="106589"/>
                    <a:pt x="65909" y="104607"/>
                  </a:cubicBezTo>
                  <a:lnTo>
                    <a:pt x="77637" y="109957"/>
                  </a:lnTo>
                  <a:cubicBezTo>
                    <a:pt x="73110" y="123033"/>
                    <a:pt x="67967" y="129967"/>
                    <a:pt x="65909" y="129967"/>
                  </a:cubicBezTo>
                  <a:close/>
                  <a:moveTo>
                    <a:pt x="116522" y="103419"/>
                  </a:moveTo>
                  <a:cubicBezTo>
                    <a:pt x="115664" y="104352"/>
                    <a:pt x="114504" y="104980"/>
                    <a:pt x="113230" y="105202"/>
                  </a:cubicBezTo>
                  <a:lnTo>
                    <a:pt x="113230" y="105202"/>
                  </a:lnTo>
                  <a:lnTo>
                    <a:pt x="108909" y="105202"/>
                  </a:lnTo>
                  <a:cubicBezTo>
                    <a:pt x="102945" y="104873"/>
                    <a:pt x="97058" y="103740"/>
                    <a:pt x="91421" y="101834"/>
                  </a:cubicBezTo>
                  <a:cubicBezTo>
                    <a:pt x="91421" y="97079"/>
                    <a:pt x="93067" y="91928"/>
                    <a:pt x="93479" y="86975"/>
                  </a:cubicBezTo>
                  <a:lnTo>
                    <a:pt x="102531" y="80040"/>
                  </a:lnTo>
                  <a:cubicBezTo>
                    <a:pt x="105000" y="82418"/>
                    <a:pt x="107057" y="84597"/>
                    <a:pt x="109115" y="86975"/>
                  </a:cubicBezTo>
                  <a:cubicBezTo>
                    <a:pt x="116933" y="96881"/>
                    <a:pt x="117344" y="102032"/>
                    <a:pt x="116522" y="103419"/>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grpSp>
      <p:cxnSp>
        <p:nvCxnSpPr>
          <p:cNvPr id="614" name="Google Shape;614;p51"/>
          <p:cNvCxnSpPr>
            <a:stCxn id="609" idx="3"/>
            <a:endCxn id="606" idx="1"/>
          </p:cNvCxnSpPr>
          <p:nvPr/>
        </p:nvCxnSpPr>
        <p:spPr>
          <a:xfrm>
            <a:off x="4619575" y="2945125"/>
            <a:ext cx="388500" cy="0"/>
          </a:xfrm>
          <a:prstGeom prst="straightConnector1">
            <a:avLst/>
          </a:prstGeom>
          <a:noFill/>
          <a:ln cap="flat" cmpd="sng" w="9525">
            <a:solidFill>
              <a:schemeClr val="dk2"/>
            </a:solidFill>
            <a:prstDash val="solid"/>
            <a:round/>
            <a:headEnd len="med" w="med" type="none"/>
            <a:tailEnd len="med" w="med" type="stealth"/>
          </a:ln>
        </p:spPr>
      </p:cxnSp>
      <p:sp>
        <p:nvSpPr>
          <p:cNvPr id="615" name="Google Shape;615;p51"/>
          <p:cNvSpPr/>
          <p:nvPr/>
        </p:nvSpPr>
        <p:spPr>
          <a:xfrm>
            <a:off x="6186963" y="1567225"/>
            <a:ext cx="1002600" cy="2755800"/>
          </a:xfrm>
          <a:prstGeom prst="roundRect">
            <a:avLst>
              <a:gd fmla="val 493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Prediction</a:t>
            </a:r>
            <a:endParaRPr sz="1200"/>
          </a:p>
          <a:p>
            <a:pPr indent="0" lvl="0" marL="0" rtl="0" algn="ctr">
              <a:spcBef>
                <a:spcPts val="1000"/>
              </a:spcBef>
              <a:spcAft>
                <a:spcPts val="0"/>
              </a:spcAft>
              <a:buNone/>
            </a:pPr>
            <a:r>
              <a:t/>
            </a:r>
            <a:endParaRPr sz="1100"/>
          </a:p>
          <a:p>
            <a:pPr indent="0" lvl="0" marL="0" rtl="0" algn="ctr">
              <a:spcBef>
                <a:spcPts val="1000"/>
              </a:spcBef>
              <a:spcAft>
                <a:spcPts val="0"/>
              </a:spcAft>
              <a:buNone/>
            </a:pPr>
            <a:r>
              <a:rPr lang="en" sz="1100"/>
              <a:t>Predict future ROI value</a:t>
            </a:r>
            <a:endParaRPr sz="1100"/>
          </a:p>
          <a:p>
            <a:pPr indent="0" lvl="0" marL="0" rtl="0" algn="ctr">
              <a:spcBef>
                <a:spcPts val="1000"/>
              </a:spcBef>
              <a:spcAft>
                <a:spcPts val="1000"/>
              </a:spcAft>
              <a:buNone/>
            </a:pPr>
            <a:r>
              <a:rPr lang="en" sz="1100"/>
              <a:t>($0 to $1M)</a:t>
            </a:r>
            <a:endParaRPr sz="1100"/>
          </a:p>
        </p:txBody>
      </p:sp>
      <p:sp>
        <p:nvSpPr>
          <p:cNvPr id="616" name="Google Shape;616;p51"/>
          <p:cNvSpPr/>
          <p:nvPr/>
        </p:nvSpPr>
        <p:spPr>
          <a:xfrm>
            <a:off x="7525550" y="1567225"/>
            <a:ext cx="1190700" cy="2755800"/>
          </a:xfrm>
          <a:prstGeom prst="roundRect">
            <a:avLst>
              <a:gd fmla="val 493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t>Business Action</a:t>
            </a:r>
            <a:endParaRPr b="1" sz="100"/>
          </a:p>
          <a:p>
            <a:pPr indent="0" lvl="0" marL="0" rtl="0" algn="ctr">
              <a:spcBef>
                <a:spcPts val="1000"/>
              </a:spcBef>
              <a:spcAft>
                <a:spcPts val="1000"/>
              </a:spcAft>
              <a:buNone/>
            </a:pPr>
            <a:r>
              <a:t/>
            </a:r>
            <a:endParaRPr sz="1100"/>
          </a:p>
        </p:txBody>
      </p:sp>
      <p:cxnSp>
        <p:nvCxnSpPr>
          <p:cNvPr id="617" name="Google Shape;617;p51"/>
          <p:cNvCxnSpPr>
            <a:stCxn id="606" idx="3"/>
            <a:endCxn id="615" idx="1"/>
          </p:cNvCxnSpPr>
          <p:nvPr/>
        </p:nvCxnSpPr>
        <p:spPr>
          <a:xfrm>
            <a:off x="6010600" y="2945125"/>
            <a:ext cx="176400" cy="0"/>
          </a:xfrm>
          <a:prstGeom prst="straightConnector1">
            <a:avLst/>
          </a:prstGeom>
          <a:noFill/>
          <a:ln cap="flat" cmpd="sng" w="9525">
            <a:solidFill>
              <a:schemeClr val="dk2"/>
            </a:solidFill>
            <a:prstDash val="solid"/>
            <a:round/>
            <a:headEnd len="med" w="med" type="none"/>
            <a:tailEnd len="med" w="med" type="stealth"/>
          </a:ln>
        </p:spPr>
      </p:cxnSp>
      <p:cxnSp>
        <p:nvCxnSpPr>
          <p:cNvPr id="618" name="Google Shape;618;p51"/>
          <p:cNvCxnSpPr>
            <a:stCxn id="615" idx="3"/>
            <a:endCxn id="616" idx="1"/>
          </p:cNvCxnSpPr>
          <p:nvPr/>
        </p:nvCxnSpPr>
        <p:spPr>
          <a:xfrm>
            <a:off x="7189563" y="2945125"/>
            <a:ext cx="336000" cy="0"/>
          </a:xfrm>
          <a:prstGeom prst="straightConnector1">
            <a:avLst/>
          </a:prstGeom>
          <a:noFill/>
          <a:ln cap="flat" cmpd="sng" w="9525">
            <a:solidFill>
              <a:schemeClr val="dk2"/>
            </a:solidFill>
            <a:prstDash val="solid"/>
            <a:round/>
            <a:headEnd len="med" w="med" type="none"/>
            <a:tailEnd len="med" w="med" type="stealth"/>
          </a:ln>
        </p:spPr>
      </p:cxnSp>
      <p:sp>
        <p:nvSpPr>
          <p:cNvPr id="619" name="Google Shape;619;p51"/>
          <p:cNvSpPr/>
          <p:nvPr/>
        </p:nvSpPr>
        <p:spPr>
          <a:xfrm>
            <a:off x="7873070" y="2697504"/>
            <a:ext cx="495647" cy="495252"/>
          </a:xfrm>
          <a:custGeom>
            <a:rect b="b" l="l" r="r" t="t"/>
            <a:pathLst>
              <a:path extrusionOk="0" h="496493" w="496889">
                <a:moveTo>
                  <a:pt x="477199" y="428963"/>
                </a:moveTo>
                <a:lnTo>
                  <a:pt x="67936" y="428963"/>
                </a:lnTo>
                <a:lnTo>
                  <a:pt x="67936" y="19699"/>
                </a:lnTo>
                <a:cubicBezTo>
                  <a:pt x="67730" y="8875"/>
                  <a:pt x="58658" y="215"/>
                  <a:pt x="47833" y="524"/>
                </a:cubicBezTo>
                <a:cubicBezTo>
                  <a:pt x="37318" y="731"/>
                  <a:pt x="28865" y="9184"/>
                  <a:pt x="28659" y="19699"/>
                </a:cubicBezTo>
                <a:lnTo>
                  <a:pt x="28659" y="428963"/>
                </a:lnTo>
                <a:lnTo>
                  <a:pt x="19690" y="428963"/>
                </a:lnTo>
                <a:cubicBezTo>
                  <a:pt x="8866" y="428963"/>
                  <a:pt x="0" y="437725"/>
                  <a:pt x="0" y="448653"/>
                </a:cubicBezTo>
                <a:cubicBezTo>
                  <a:pt x="0" y="459580"/>
                  <a:pt x="8763" y="468343"/>
                  <a:pt x="19690" y="468343"/>
                </a:cubicBezTo>
                <a:cubicBezTo>
                  <a:pt x="19690" y="468343"/>
                  <a:pt x="19690" y="468343"/>
                  <a:pt x="19690" y="468343"/>
                </a:cubicBezTo>
                <a:lnTo>
                  <a:pt x="28659" y="468343"/>
                </a:lnTo>
                <a:lnTo>
                  <a:pt x="28659" y="477311"/>
                </a:lnTo>
                <a:cubicBezTo>
                  <a:pt x="28865" y="488136"/>
                  <a:pt x="37937" y="496795"/>
                  <a:pt x="48761" y="496486"/>
                </a:cubicBezTo>
                <a:cubicBezTo>
                  <a:pt x="59276" y="496280"/>
                  <a:pt x="67730" y="487826"/>
                  <a:pt x="67936" y="477311"/>
                </a:cubicBezTo>
                <a:lnTo>
                  <a:pt x="67936" y="468343"/>
                </a:lnTo>
                <a:lnTo>
                  <a:pt x="477199" y="468343"/>
                </a:lnTo>
                <a:cubicBezTo>
                  <a:pt x="488024" y="468343"/>
                  <a:pt x="496889" y="459580"/>
                  <a:pt x="496889" y="448653"/>
                </a:cubicBezTo>
                <a:cubicBezTo>
                  <a:pt x="496786" y="437725"/>
                  <a:pt x="488024" y="428963"/>
                  <a:pt x="477199" y="428963"/>
                </a:cubicBezTo>
                <a:cubicBezTo>
                  <a:pt x="477199" y="428963"/>
                  <a:pt x="477199" y="428963"/>
                  <a:pt x="477199" y="428963"/>
                </a:cubicBezTo>
                <a:close/>
                <a:moveTo>
                  <a:pt x="210302" y="217527"/>
                </a:moveTo>
                <a:lnTo>
                  <a:pt x="248445" y="217527"/>
                </a:lnTo>
                <a:cubicBezTo>
                  <a:pt x="253702" y="217527"/>
                  <a:pt x="257929" y="221753"/>
                  <a:pt x="257929" y="227011"/>
                </a:cubicBezTo>
                <a:lnTo>
                  <a:pt x="257929" y="387315"/>
                </a:lnTo>
                <a:cubicBezTo>
                  <a:pt x="257929" y="392572"/>
                  <a:pt x="253702" y="396799"/>
                  <a:pt x="248445" y="396799"/>
                </a:cubicBezTo>
                <a:lnTo>
                  <a:pt x="210302" y="396799"/>
                </a:lnTo>
                <a:cubicBezTo>
                  <a:pt x="205044" y="396799"/>
                  <a:pt x="200818" y="392572"/>
                  <a:pt x="200818" y="387315"/>
                </a:cubicBezTo>
                <a:lnTo>
                  <a:pt x="200818" y="227114"/>
                </a:lnTo>
                <a:cubicBezTo>
                  <a:pt x="200818" y="221857"/>
                  <a:pt x="205044" y="217527"/>
                  <a:pt x="210302" y="217527"/>
                </a:cubicBezTo>
                <a:close/>
                <a:moveTo>
                  <a:pt x="117315" y="274741"/>
                </a:moveTo>
                <a:lnTo>
                  <a:pt x="155458" y="274741"/>
                </a:lnTo>
                <a:cubicBezTo>
                  <a:pt x="160716" y="274741"/>
                  <a:pt x="164943" y="278968"/>
                  <a:pt x="164943" y="284225"/>
                </a:cubicBezTo>
                <a:lnTo>
                  <a:pt x="164943" y="387418"/>
                </a:lnTo>
                <a:cubicBezTo>
                  <a:pt x="164943" y="392675"/>
                  <a:pt x="160716" y="396902"/>
                  <a:pt x="155458" y="396902"/>
                </a:cubicBezTo>
                <a:lnTo>
                  <a:pt x="117315" y="396902"/>
                </a:lnTo>
                <a:cubicBezTo>
                  <a:pt x="112058" y="396902"/>
                  <a:pt x="107831" y="392675"/>
                  <a:pt x="107831" y="387418"/>
                </a:cubicBezTo>
                <a:lnTo>
                  <a:pt x="107831" y="284225"/>
                </a:lnTo>
                <a:cubicBezTo>
                  <a:pt x="107831" y="278968"/>
                  <a:pt x="112058" y="274741"/>
                  <a:pt x="117315" y="274741"/>
                </a:cubicBezTo>
                <a:close/>
                <a:moveTo>
                  <a:pt x="303185" y="274741"/>
                </a:moveTo>
                <a:lnTo>
                  <a:pt x="341328" y="274741"/>
                </a:lnTo>
                <a:cubicBezTo>
                  <a:pt x="346585" y="274741"/>
                  <a:pt x="350812" y="278968"/>
                  <a:pt x="350812" y="284225"/>
                </a:cubicBezTo>
                <a:lnTo>
                  <a:pt x="350812" y="387418"/>
                </a:lnTo>
                <a:cubicBezTo>
                  <a:pt x="350812" y="392675"/>
                  <a:pt x="346585" y="396902"/>
                  <a:pt x="341328" y="396902"/>
                </a:cubicBezTo>
                <a:lnTo>
                  <a:pt x="303185" y="396902"/>
                </a:lnTo>
                <a:cubicBezTo>
                  <a:pt x="297927" y="396902"/>
                  <a:pt x="293701" y="392675"/>
                  <a:pt x="293701" y="387418"/>
                </a:cubicBezTo>
                <a:lnTo>
                  <a:pt x="293701" y="284225"/>
                </a:lnTo>
                <a:cubicBezTo>
                  <a:pt x="293701" y="278968"/>
                  <a:pt x="297927" y="274741"/>
                  <a:pt x="303185" y="274741"/>
                </a:cubicBezTo>
                <a:close/>
                <a:moveTo>
                  <a:pt x="396171" y="198455"/>
                </a:moveTo>
                <a:lnTo>
                  <a:pt x="434314" y="198455"/>
                </a:lnTo>
                <a:cubicBezTo>
                  <a:pt x="439572" y="198455"/>
                  <a:pt x="443798" y="202682"/>
                  <a:pt x="443798" y="207940"/>
                </a:cubicBezTo>
                <a:lnTo>
                  <a:pt x="443798" y="387315"/>
                </a:lnTo>
                <a:cubicBezTo>
                  <a:pt x="443798" y="392572"/>
                  <a:pt x="439572" y="396799"/>
                  <a:pt x="434314" y="396799"/>
                </a:cubicBezTo>
                <a:lnTo>
                  <a:pt x="396171" y="396799"/>
                </a:lnTo>
                <a:cubicBezTo>
                  <a:pt x="390914" y="396799"/>
                  <a:pt x="386687" y="392572"/>
                  <a:pt x="386687" y="387315"/>
                </a:cubicBezTo>
                <a:lnTo>
                  <a:pt x="386687" y="207940"/>
                </a:lnTo>
                <a:cubicBezTo>
                  <a:pt x="386584" y="202785"/>
                  <a:pt x="390914" y="198455"/>
                  <a:pt x="396171" y="198455"/>
                </a:cubicBezTo>
                <a:close/>
                <a:moveTo>
                  <a:pt x="129068" y="221444"/>
                </a:moveTo>
                <a:cubicBezTo>
                  <a:pt x="131954" y="221444"/>
                  <a:pt x="134737" y="220413"/>
                  <a:pt x="136902" y="218661"/>
                </a:cubicBezTo>
                <a:lnTo>
                  <a:pt x="234940" y="139488"/>
                </a:lnTo>
                <a:lnTo>
                  <a:pt x="309989" y="214640"/>
                </a:lnTo>
                <a:cubicBezTo>
                  <a:pt x="314834" y="219486"/>
                  <a:pt x="322669" y="219589"/>
                  <a:pt x="327617" y="214847"/>
                </a:cubicBezTo>
                <a:lnTo>
                  <a:pt x="422459" y="123716"/>
                </a:lnTo>
                <a:cubicBezTo>
                  <a:pt x="427510" y="118974"/>
                  <a:pt x="427717" y="110933"/>
                  <a:pt x="422871" y="105984"/>
                </a:cubicBezTo>
                <a:cubicBezTo>
                  <a:pt x="418129" y="100933"/>
                  <a:pt x="410088" y="100727"/>
                  <a:pt x="405140" y="105572"/>
                </a:cubicBezTo>
                <a:cubicBezTo>
                  <a:pt x="405140" y="105572"/>
                  <a:pt x="405037" y="105675"/>
                  <a:pt x="405037" y="105675"/>
                </a:cubicBezTo>
                <a:lnTo>
                  <a:pt x="319164" y="188250"/>
                </a:lnTo>
                <a:lnTo>
                  <a:pt x="244837" y="113819"/>
                </a:lnTo>
                <a:cubicBezTo>
                  <a:pt x="240301" y="109283"/>
                  <a:pt x="233084" y="108871"/>
                  <a:pt x="228033" y="112891"/>
                </a:cubicBezTo>
                <a:lnTo>
                  <a:pt x="121130" y="199074"/>
                </a:lnTo>
                <a:cubicBezTo>
                  <a:pt x="115769" y="203404"/>
                  <a:pt x="114841" y="211341"/>
                  <a:pt x="119171" y="216702"/>
                </a:cubicBezTo>
                <a:cubicBezTo>
                  <a:pt x="121645" y="219692"/>
                  <a:pt x="125253" y="221444"/>
                  <a:pt x="129068" y="221444"/>
                </a:cubicBezTo>
                <a:lnTo>
                  <a:pt x="129068" y="221444"/>
                </a:lnTo>
                <a:close/>
                <a:moveTo>
                  <a:pt x="317205" y="100418"/>
                </a:moveTo>
                <a:cubicBezTo>
                  <a:pt x="312257" y="100418"/>
                  <a:pt x="300917" y="99181"/>
                  <a:pt x="300917" y="88150"/>
                </a:cubicBezTo>
                <a:cubicBezTo>
                  <a:pt x="300711" y="83820"/>
                  <a:pt x="297103" y="80418"/>
                  <a:pt x="292773" y="80625"/>
                </a:cubicBezTo>
                <a:cubicBezTo>
                  <a:pt x="288649" y="80728"/>
                  <a:pt x="285351" y="84130"/>
                  <a:pt x="285247" y="88150"/>
                </a:cubicBezTo>
                <a:cubicBezTo>
                  <a:pt x="285247" y="102479"/>
                  <a:pt x="294732" y="112685"/>
                  <a:pt x="309473" y="115469"/>
                </a:cubicBezTo>
                <a:lnTo>
                  <a:pt x="309473" y="120417"/>
                </a:lnTo>
                <a:cubicBezTo>
                  <a:pt x="309267" y="124747"/>
                  <a:pt x="312669" y="128355"/>
                  <a:pt x="316999" y="128561"/>
                </a:cubicBezTo>
                <a:cubicBezTo>
                  <a:pt x="321329" y="128767"/>
                  <a:pt x="324937" y="125365"/>
                  <a:pt x="325143" y="121035"/>
                </a:cubicBezTo>
                <a:cubicBezTo>
                  <a:pt x="325143" y="120829"/>
                  <a:pt x="325143" y="120623"/>
                  <a:pt x="325143" y="120417"/>
                </a:cubicBezTo>
                <a:lnTo>
                  <a:pt x="325143" y="115469"/>
                </a:lnTo>
                <a:cubicBezTo>
                  <a:pt x="339885" y="112788"/>
                  <a:pt x="349369" y="102583"/>
                  <a:pt x="349369" y="88150"/>
                </a:cubicBezTo>
                <a:cubicBezTo>
                  <a:pt x="349369" y="71037"/>
                  <a:pt x="338441" y="65677"/>
                  <a:pt x="324627" y="58873"/>
                </a:cubicBezTo>
                <a:lnTo>
                  <a:pt x="316999" y="55058"/>
                </a:lnTo>
                <a:cubicBezTo>
                  <a:pt x="303082" y="48152"/>
                  <a:pt x="301020" y="46708"/>
                  <a:pt x="301020" y="39801"/>
                </a:cubicBezTo>
                <a:cubicBezTo>
                  <a:pt x="301020" y="28255"/>
                  <a:pt x="313494" y="27328"/>
                  <a:pt x="317308" y="27328"/>
                </a:cubicBezTo>
                <a:cubicBezTo>
                  <a:pt x="322153" y="27328"/>
                  <a:pt x="333287" y="28565"/>
                  <a:pt x="333287" y="39801"/>
                </a:cubicBezTo>
                <a:cubicBezTo>
                  <a:pt x="333493" y="44131"/>
                  <a:pt x="337101" y="47533"/>
                  <a:pt x="341431" y="47327"/>
                </a:cubicBezTo>
                <a:cubicBezTo>
                  <a:pt x="345555" y="47224"/>
                  <a:pt x="348853" y="43822"/>
                  <a:pt x="348957" y="39801"/>
                </a:cubicBezTo>
                <a:cubicBezTo>
                  <a:pt x="348957" y="25369"/>
                  <a:pt x="339678" y="15163"/>
                  <a:pt x="325143" y="12380"/>
                </a:cubicBezTo>
                <a:lnTo>
                  <a:pt x="325143" y="7534"/>
                </a:lnTo>
                <a:cubicBezTo>
                  <a:pt x="324937" y="3205"/>
                  <a:pt x="321329" y="-197"/>
                  <a:pt x="316999" y="9"/>
                </a:cubicBezTo>
                <a:cubicBezTo>
                  <a:pt x="312875" y="112"/>
                  <a:pt x="309576" y="3514"/>
                  <a:pt x="309473" y="7534"/>
                </a:cubicBezTo>
                <a:lnTo>
                  <a:pt x="309473" y="12380"/>
                </a:lnTo>
                <a:cubicBezTo>
                  <a:pt x="294938" y="15163"/>
                  <a:pt x="285247" y="25575"/>
                  <a:pt x="285247" y="39801"/>
                </a:cubicBezTo>
                <a:cubicBezTo>
                  <a:pt x="285247" y="56914"/>
                  <a:pt x="296175" y="62275"/>
                  <a:pt x="309989" y="69079"/>
                </a:cubicBezTo>
                <a:lnTo>
                  <a:pt x="317721" y="72893"/>
                </a:lnTo>
                <a:cubicBezTo>
                  <a:pt x="331638" y="79697"/>
                  <a:pt x="333699" y="81140"/>
                  <a:pt x="333699" y="88047"/>
                </a:cubicBezTo>
                <a:cubicBezTo>
                  <a:pt x="333493" y="99181"/>
                  <a:pt x="322050" y="100418"/>
                  <a:pt x="317205" y="100418"/>
                </a:cubicBezTo>
                <a:close/>
              </a:path>
            </a:pathLst>
          </a:custGeom>
          <a:solidFill>
            <a:srgbClr val="2AB4E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0" name="Google Shape;620;p51"/>
          <p:cNvSpPr/>
          <p:nvPr/>
        </p:nvSpPr>
        <p:spPr>
          <a:xfrm>
            <a:off x="1752213" y="2750875"/>
            <a:ext cx="388500" cy="38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1"/>
          <p:cNvSpPr txBox="1"/>
          <p:nvPr/>
        </p:nvSpPr>
        <p:spPr>
          <a:xfrm>
            <a:off x="1485350" y="2195375"/>
            <a:ext cx="970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Data Wrangling</a:t>
            </a:r>
            <a:endParaRPr b="1" sz="1200"/>
          </a:p>
        </p:txBody>
      </p:sp>
      <p:pic>
        <p:nvPicPr>
          <p:cNvPr id="622" name="Google Shape;622;p51"/>
          <p:cNvPicPr preferRelativeResize="0"/>
          <p:nvPr/>
        </p:nvPicPr>
        <p:blipFill>
          <a:blip r:embed="rId3">
            <a:alphaModFix/>
          </a:blip>
          <a:stretch>
            <a:fillRect/>
          </a:stretch>
        </p:blipFill>
        <p:spPr>
          <a:xfrm>
            <a:off x="1778474" y="2777125"/>
            <a:ext cx="336000" cy="336000"/>
          </a:xfrm>
          <a:prstGeom prst="rect">
            <a:avLst/>
          </a:prstGeom>
          <a:noFill/>
          <a:ln>
            <a:noFill/>
          </a:ln>
        </p:spPr>
      </p:pic>
      <p:sp>
        <p:nvSpPr>
          <p:cNvPr id="623" name="Google Shape;623;p51"/>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Predict future ROI (Return On Investment)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2"/>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Hands-on Lab: Follow the flow within the blue box</a:t>
            </a:r>
            <a:endParaRPr/>
          </a:p>
        </p:txBody>
      </p:sp>
      <p:pic>
        <p:nvPicPr>
          <p:cNvPr id="629" name="Google Shape;629;p52"/>
          <p:cNvPicPr preferRelativeResize="0"/>
          <p:nvPr/>
        </p:nvPicPr>
        <p:blipFill>
          <a:blip r:embed="rId3">
            <a:alphaModFix/>
          </a:blip>
          <a:stretch>
            <a:fillRect/>
          </a:stretch>
        </p:blipFill>
        <p:spPr>
          <a:xfrm>
            <a:off x="1664818" y="1120093"/>
            <a:ext cx="5814364" cy="381771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3"/>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Hands-on Lab Flow</a:t>
            </a:r>
            <a:endParaRPr/>
          </a:p>
        </p:txBody>
      </p:sp>
      <p:sp>
        <p:nvSpPr>
          <p:cNvPr id="635" name="Google Shape;635;p53"/>
          <p:cNvSpPr txBox="1"/>
          <p:nvPr>
            <p:ph idx="4294967295" type="body"/>
          </p:nvPr>
        </p:nvSpPr>
        <p:spPr>
          <a:xfrm>
            <a:off x="457200" y="1243425"/>
            <a:ext cx="7905900" cy="2986200"/>
          </a:xfrm>
          <a:prstGeom prst="rect">
            <a:avLst/>
          </a:prstGeom>
        </p:spPr>
        <p:txBody>
          <a:bodyPr anchorCtr="0" anchor="t" bIns="91425" lIns="91425" spcFirstLastPara="1" rIns="91425" wrap="square" tIns="91425">
            <a:spAutoFit/>
          </a:bodyPr>
          <a:lstStyle/>
          <a:p>
            <a:pPr indent="-174625" lvl="0" marL="142875" rtl="0" algn="l">
              <a:lnSpc>
                <a:spcPct val="150000"/>
              </a:lnSpc>
              <a:spcBef>
                <a:spcPts val="0"/>
              </a:spcBef>
              <a:spcAft>
                <a:spcPts val="0"/>
              </a:spcAft>
              <a:buSzPts val="1400"/>
              <a:buChar char="•"/>
            </a:pPr>
            <a:r>
              <a:rPr lang="en" sz="1400"/>
              <a:t>Import required libraries</a:t>
            </a:r>
            <a:endParaRPr sz="1400"/>
          </a:p>
          <a:p>
            <a:pPr indent="-174625" lvl="0" marL="142875" rtl="0" algn="l">
              <a:lnSpc>
                <a:spcPct val="150000"/>
              </a:lnSpc>
              <a:spcBef>
                <a:spcPts val="0"/>
              </a:spcBef>
              <a:spcAft>
                <a:spcPts val="0"/>
              </a:spcAft>
              <a:buSzPts val="1400"/>
              <a:buChar char="•"/>
            </a:pPr>
            <a:r>
              <a:rPr lang="en" sz="1400"/>
              <a:t>Establish secure connection to Snowflake</a:t>
            </a:r>
            <a:endParaRPr sz="1400"/>
          </a:p>
          <a:p>
            <a:pPr indent="-174625" lvl="0" marL="142875" rtl="0" algn="l">
              <a:lnSpc>
                <a:spcPct val="150000"/>
              </a:lnSpc>
              <a:spcBef>
                <a:spcPts val="0"/>
              </a:spcBef>
              <a:spcAft>
                <a:spcPts val="0"/>
              </a:spcAft>
              <a:buSzPts val="1400"/>
              <a:buChar char="•"/>
            </a:pPr>
            <a:r>
              <a:rPr lang="en" sz="1400"/>
              <a:t>Load aggregated data from Snowflake into a Snowpark DataFrame</a:t>
            </a:r>
            <a:endParaRPr sz="1400"/>
          </a:p>
          <a:p>
            <a:pPr indent="-174625" lvl="0" marL="142875" rtl="0" algn="l">
              <a:lnSpc>
                <a:spcPct val="150000"/>
              </a:lnSpc>
              <a:spcBef>
                <a:spcPts val="0"/>
              </a:spcBef>
              <a:spcAft>
                <a:spcPts val="0"/>
              </a:spcAft>
              <a:buSzPts val="1400"/>
              <a:buChar char="•"/>
            </a:pPr>
            <a:r>
              <a:rPr lang="en" sz="1400"/>
              <a:t>Transform data running lazy </a:t>
            </a:r>
            <a:r>
              <a:rPr lang="en" sz="1400"/>
              <a:t>execution of Snowpark DataFrame functions</a:t>
            </a:r>
            <a:endParaRPr sz="1400"/>
          </a:p>
          <a:p>
            <a:pPr indent="-174625" lvl="0" marL="142875" rtl="0" algn="l">
              <a:lnSpc>
                <a:spcPct val="150000"/>
              </a:lnSpc>
              <a:spcBef>
                <a:spcPts val="0"/>
              </a:spcBef>
              <a:spcAft>
                <a:spcPts val="0"/>
              </a:spcAft>
              <a:buSzPts val="1400"/>
              <a:buChar char="•"/>
            </a:pPr>
            <a:r>
              <a:rPr lang="en" sz="1400"/>
              <a:t>Run model training in Snowflake</a:t>
            </a:r>
            <a:endParaRPr sz="1400"/>
          </a:p>
          <a:p>
            <a:pPr indent="-174625" lvl="0" marL="142875" rtl="0" algn="l">
              <a:lnSpc>
                <a:spcPct val="150000"/>
              </a:lnSpc>
              <a:spcBef>
                <a:spcPts val="0"/>
              </a:spcBef>
              <a:spcAft>
                <a:spcPts val="0"/>
              </a:spcAft>
              <a:buSzPts val="1400"/>
              <a:buChar char="•"/>
            </a:pPr>
            <a:r>
              <a:rPr lang="en" sz="1400"/>
              <a:t>Create/Call Stored Procedure to deploy model code in Snowflake</a:t>
            </a:r>
            <a:endParaRPr sz="1400"/>
          </a:p>
          <a:p>
            <a:pPr indent="-174625" lvl="0" marL="142875" rtl="0" algn="l">
              <a:lnSpc>
                <a:spcPct val="150000"/>
              </a:lnSpc>
              <a:spcBef>
                <a:spcPts val="0"/>
              </a:spcBef>
              <a:spcAft>
                <a:spcPts val="0"/>
              </a:spcAft>
              <a:buSzPts val="1400"/>
              <a:buChar char="•"/>
            </a:pPr>
            <a:r>
              <a:rPr lang="en" sz="1400"/>
              <a:t>Create/Call Scalar User-Defined Function (UDF) for model inference in Snowflake</a:t>
            </a:r>
            <a:endParaRPr sz="1400"/>
          </a:p>
          <a:p>
            <a:pPr indent="-174625" lvl="0" marL="142875" rtl="0" algn="l">
              <a:lnSpc>
                <a:spcPct val="150000"/>
              </a:lnSpc>
              <a:spcBef>
                <a:spcPts val="0"/>
              </a:spcBef>
              <a:spcAft>
                <a:spcPts val="0"/>
              </a:spcAft>
              <a:buSzPts val="1400"/>
              <a:buChar char="•"/>
            </a:pPr>
            <a:r>
              <a:rPr lang="en" sz="1400"/>
              <a:t>Create/Call Vectorized UDF using Batch API for model inference in Snowflake</a:t>
            </a:r>
            <a:endParaRPr sz="1400"/>
          </a:p>
          <a:p>
            <a:pPr indent="-174625" lvl="0" marL="142875" rtl="0" algn="l">
              <a:lnSpc>
                <a:spcPct val="150000"/>
              </a:lnSpc>
              <a:spcBef>
                <a:spcPts val="0"/>
              </a:spcBef>
              <a:spcAft>
                <a:spcPts val="0"/>
              </a:spcAft>
              <a:buSzPts val="1400"/>
              <a:buChar char="•"/>
            </a:pPr>
            <a:r>
              <a:rPr lang="en" sz="1400"/>
              <a:t>Automate model (re)training using Snowflake Tasks</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54"/>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Snowpark Python Packages</a:t>
            </a:r>
            <a:endParaRPr/>
          </a:p>
        </p:txBody>
      </p:sp>
      <p:pic>
        <p:nvPicPr>
          <p:cNvPr id="641" name="Google Shape;641;p54"/>
          <p:cNvPicPr preferRelativeResize="0"/>
          <p:nvPr/>
        </p:nvPicPr>
        <p:blipFill>
          <a:blip r:embed="rId3">
            <a:alphaModFix/>
          </a:blip>
          <a:stretch>
            <a:fillRect/>
          </a:stretch>
        </p:blipFill>
        <p:spPr>
          <a:xfrm>
            <a:off x="933439" y="929700"/>
            <a:ext cx="7277123" cy="40614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5"/>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Snowpark DataFrame API</a:t>
            </a:r>
            <a:endParaRPr/>
          </a:p>
        </p:txBody>
      </p:sp>
      <p:pic>
        <p:nvPicPr>
          <p:cNvPr id="647" name="Google Shape;647;p55"/>
          <p:cNvPicPr preferRelativeResize="0"/>
          <p:nvPr/>
        </p:nvPicPr>
        <p:blipFill>
          <a:blip r:embed="rId3">
            <a:alphaModFix/>
          </a:blip>
          <a:stretch>
            <a:fillRect/>
          </a:stretch>
        </p:blipFill>
        <p:spPr>
          <a:xfrm>
            <a:off x="1306052" y="944785"/>
            <a:ext cx="6531896" cy="38177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6"/>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Snowpark Python UDFs</a:t>
            </a:r>
            <a:endParaRPr/>
          </a:p>
        </p:txBody>
      </p:sp>
      <p:pic>
        <p:nvPicPr>
          <p:cNvPr id="653" name="Google Shape;653;p56"/>
          <p:cNvPicPr preferRelativeResize="0"/>
          <p:nvPr/>
        </p:nvPicPr>
        <p:blipFill>
          <a:blip r:embed="rId3">
            <a:alphaModFix/>
          </a:blip>
          <a:stretch>
            <a:fillRect/>
          </a:stretch>
        </p:blipFill>
        <p:spPr>
          <a:xfrm>
            <a:off x="1165879" y="777300"/>
            <a:ext cx="6812242" cy="4061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7"/>
          <p:cNvSpPr/>
          <p:nvPr/>
        </p:nvSpPr>
        <p:spPr>
          <a:xfrm>
            <a:off x="5008000" y="1567225"/>
            <a:ext cx="1002600" cy="2755800"/>
          </a:xfrm>
          <a:prstGeom prst="roundRect">
            <a:avLst>
              <a:gd fmla="val 493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Model</a:t>
            </a:r>
            <a:endParaRPr b="1" sz="1200"/>
          </a:p>
          <a:p>
            <a:pPr indent="0" lvl="0" marL="0" rtl="0" algn="ctr">
              <a:spcBef>
                <a:spcPts val="1000"/>
              </a:spcBef>
              <a:spcAft>
                <a:spcPts val="0"/>
              </a:spcAft>
              <a:buNone/>
            </a:pPr>
            <a:r>
              <a:t/>
            </a:r>
            <a:endParaRPr sz="900"/>
          </a:p>
          <a:p>
            <a:pPr indent="0" lvl="0" marL="0" rtl="0" algn="ctr">
              <a:spcBef>
                <a:spcPts val="1000"/>
              </a:spcBef>
              <a:spcAft>
                <a:spcPts val="1000"/>
              </a:spcAft>
              <a:buNone/>
            </a:pPr>
            <a:r>
              <a:rPr lang="en" sz="1100"/>
              <a:t>XG Boost</a:t>
            </a:r>
            <a:endParaRPr sz="1100"/>
          </a:p>
        </p:txBody>
      </p:sp>
      <p:sp>
        <p:nvSpPr>
          <p:cNvPr id="659" name="Google Shape;659;p57"/>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2700"/>
              <a:t>Modeling Scale Example: Check out the speed</a:t>
            </a:r>
            <a:endParaRPr sz="2700"/>
          </a:p>
        </p:txBody>
      </p:sp>
      <p:sp>
        <p:nvSpPr>
          <p:cNvPr id="660" name="Google Shape;660;p57"/>
          <p:cNvSpPr/>
          <p:nvPr/>
        </p:nvSpPr>
        <p:spPr>
          <a:xfrm>
            <a:off x="-119450" y="1567225"/>
            <a:ext cx="1528800" cy="2755800"/>
          </a:xfrm>
          <a:prstGeom prst="roundRect">
            <a:avLst>
              <a:gd fmla="val 493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Raw Data</a:t>
            </a:r>
            <a:endParaRPr b="1" sz="1200"/>
          </a:p>
          <a:p>
            <a:pPr indent="0" lvl="0" marL="0" rtl="0" algn="ctr">
              <a:spcBef>
                <a:spcPts val="0"/>
              </a:spcBef>
              <a:spcAft>
                <a:spcPts val="0"/>
              </a:spcAft>
              <a:buNone/>
            </a:pPr>
            <a:r>
              <a:t/>
            </a:r>
            <a:endParaRPr b="1" sz="1100"/>
          </a:p>
          <a:p>
            <a:pPr indent="0" lvl="0" marL="0" rtl="0" algn="ctr">
              <a:spcBef>
                <a:spcPts val="0"/>
              </a:spcBef>
              <a:spcAft>
                <a:spcPts val="0"/>
              </a:spcAft>
              <a:buNone/>
            </a:pPr>
            <a:r>
              <a:t/>
            </a:r>
            <a:endParaRPr b="1" sz="1100"/>
          </a:p>
          <a:p>
            <a:pPr indent="-127000" lvl="0" marL="228600" rtl="0" algn="l">
              <a:spcBef>
                <a:spcPts val="0"/>
              </a:spcBef>
              <a:spcAft>
                <a:spcPts val="0"/>
              </a:spcAft>
              <a:buSzPts val="1100"/>
              <a:buChar char="●"/>
            </a:pPr>
            <a:r>
              <a:rPr lang="en" sz="1100"/>
              <a:t>Historical Purchases / Transactions</a:t>
            </a:r>
            <a:endParaRPr sz="1100"/>
          </a:p>
          <a:p>
            <a:pPr indent="-127000" lvl="0" marL="228600" rtl="0" algn="l">
              <a:spcBef>
                <a:spcPts val="1000"/>
              </a:spcBef>
              <a:spcAft>
                <a:spcPts val="0"/>
              </a:spcAft>
              <a:buSzPts val="1100"/>
              <a:buChar char="●"/>
            </a:pPr>
            <a:r>
              <a:rPr lang="en" sz="1100"/>
              <a:t>Website activity</a:t>
            </a:r>
            <a:endParaRPr sz="1100"/>
          </a:p>
          <a:p>
            <a:pPr indent="-127000" lvl="0" marL="228600" rtl="0" algn="l">
              <a:spcBef>
                <a:spcPts val="1000"/>
              </a:spcBef>
              <a:spcAft>
                <a:spcPts val="0"/>
              </a:spcAft>
              <a:buSzPts val="1100"/>
              <a:buChar char="●"/>
            </a:pPr>
            <a:r>
              <a:rPr lang="en" sz="1100"/>
              <a:t>Profile details</a:t>
            </a:r>
            <a:endParaRPr sz="1100"/>
          </a:p>
          <a:p>
            <a:pPr indent="-127000" lvl="0" marL="228600" rtl="0" algn="l">
              <a:spcBef>
                <a:spcPts val="1000"/>
              </a:spcBef>
              <a:spcAft>
                <a:spcPts val="0"/>
              </a:spcAft>
              <a:buSzPts val="1100"/>
              <a:buChar char="●"/>
            </a:pPr>
            <a:r>
              <a:rPr lang="en" sz="1100"/>
              <a:t>Membership status</a:t>
            </a:r>
            <a:endParaRPr sz="1100"/>
          </a:p>
          <a:p>
            <a:pPr indent="-127000" lvl="0" marL="228600" rtl="0" algn="l">
              <a:spcBef>
                <a:spcPts val="1000"/>
              </a:spcBef>
              <a:spcAft>
                <a:spcPts val="0"/>
              </a:spcAft>
              <a:buSzPts val="1100"/>
              <a:buChar char="●"/>
            </a:pPr>
            <a:r>
              <a:rPr lang="en" sz="1100"/>
              <a:t>…</a:t>
            </a:r>
            <a:endParaRPr sz="1100"/>
          </a:p>
          <a:p>
            <a:pPr indent="0" lvl="0" marL="0" rtl="0" algn="ctr">
              <a:spcBef>
                <a:spcPts val="1000"/>
              </a:spcBef>
              <a:spcAft>
                <a:spcPts val="0"/>
              </a:spcAft>
              <a:buNone/>
            </a:pPr>
            <a:r>
              <a:t/>
            </a:r>
            <a:endParaRPr sz="1100"/>
          </a:p>
        </p:txBody>
      </p:sp>
      <p:sp>
        <p:nvSpPr>
          <p:cNvPr id="661" name="Google Shape;661;p57"/>
          <p:cNvSpPr/>
          <p:nvPr/>
        </p:nvSpPr>
        <p:spPr>
          <a:xfrm>
            <a:off x="2483575" y="1567225"/>
            <a:ext cx="2136000" cy="2755800"/>
          </a:xfrm>
          <a:prstGeom prst="roundRect">
            <a:avLst>
              <a:gd fmla="val 493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Features</a:t>
            </a:r>
            <a:endParaRPr b="1" sz="1200"/>
          </a:p>
          <a:p>
            <a:pPr indent="0" lvl="0" marL="0" rtl="0" algn="ctr">
              <a:spcBef>
                <a:spcPts val="0"/>
              </a:spcBef>
              <a:spcAft>
                <a:spcPts val="0"/>
              </a:spcAft>
              <a:buNone/>
            </a:pPr>
            <a:r>
              <a:t/>
            </a:r>
            <a:endParaRPr b="1" sz="1100"/>
          </a:p>
          <a:p>
            <a:pPr indent="0" lvl="0" marL="0" rtl="0" algn="ctr">
              <a:spcBef>
                <a:spcPts val="0"/>
              </a:spcBef>
              <a:spcAft>
                <a:spcPts val="0"/>
              </a:spcAft>
              <a:buNone/>
            </a:pPr>
            <a:r>
              <a:rPr lang="en" sz="1100"/>
              <a:t>per user id:</a:t>
            </a:r>
            <a:br>
              <a:rPr b="1" lang="en" sz="1100"/>
            </a:br>
            <a:endParaRPr b="1" sz="1100"/>
          </a:p>
          <a:p>
            <a:pPr indent="-120650" lvl="0" marL="228600" rtl="0" algn="l">
              <a:spcBef>
                <a:spcPts val="0"/>
              </a:spcBef>
              <a:spcAft>
                <a:spcPts val="0"/>
              </a:spcAft>
              <a:buSzPts val="1000"/>
              <a:buChar char="●"/>
            </a:pPr>
            <a:r>
              <a:rPr lang="en" sz="1000"/>
              <a:t>Sum_purchases_last_7_</a:t>
            </a:r>
            <a:br>
              <a:rPr lang="en" sz="1000"/>
            </a:br>
            <a:r>
              <a:rPr lang="en" sz="1000"/>
              <a:t>days = 150 </a:t>
            </a:r>
            <a:endParaRPr sz="1000"/>
          </a:p>
          <a:p>
            <a:pPr indent="-120650" lvl="0" marL="228600" rtl="0" algn="l">
              <a:spcBef>
                <a:spcPts val="1000"/>
              </a:spcBef>
              <a:spcAft>
                <a:spcPts val="0"/>
              </a:spcAft>
              <a:buSzPts val="1000"/>
              <a:buChar char="●"/>
            </a:pPr>
            <a:r>
              <a:rPr lang="en" sz="1000"/>
              <a:t>Count_items_bought_last_7_days = 22</a:t>
            </a:r>
            <a:endParaRPr sz="1000"/>
          </a:p>
          <a:p>
            <a:pPr indent="-120650" lvl="0" marL="228600" rtl="0" algn="l">
              <a:spcBef>
                <a:spcPts val="1000"/>
              </a:spcBef>
              <a:spcAft>
                <a:spcPts val="0"/>
              </a:spcAft>
              <a:buSzPts val="1000"/>
              <a:buChar char="●"/>
            </a:pPr>
            <a:r>
              <a:rPr lang="en" sz="1000"/>
              <a:t>Has_visited_site_last_30_</a:t>
            </a:r>
            <a:br>
              <a:rPr lang="en" sz="1000"/>
            </a:br>
            <a:r>
              <a:rPr lang="en" sz="1000"/>
              <a:t>days = 1</a:t>
            </a:r>
            <a:endParaRPr sz="1000"/>
          </a:p>
          <a:p>
            <a:pPr indent="-120650" lvl="0" marL="228600" rtl="0" algn="l">
              <a:spcBef>
                <a:spcPts val="1000"/>
              </a:spcBef>
              <a:spcAft>
                <a:spcPts val="1000"/>
              </a:spcAft>
              <a:buSzPts val="1000"/>
              <a:buChar char="●"/>
            </a:pPr>
            <a:r>
              <a:rPr lang="en" sz="1000"/>
              <a:t>Is_diamond_member = 1</a:t>
            </a:r>
            <a:endParaRPr sz="1000"/>
          </a:p>
        </p:txBody>
      </p:sp>
      <p:cxnSp>
        <p:nvCxnSpPr>
          <p:cNvPr id="662" name="Google Shape;662;p57"/>
          <p:cNvCxnSpPr>
            <a:stCxn id="660" idx="3"/>
            <a:endCxn id="661" idx="1"/>
          </p:cNvCxnSpPr>
          <p:nvPr/>
        </p:nvCxnSpPr>
        <p:spPr>
          <a:xfrm>
            <a:off x="1409350" y="2945125"/>
            <a:ext cx="1074300" cy="0"/>
          </a:xfrm>
          <a:prstGeom prst="straightConnector1">
            <a:avLst/>
          </a:prstGeom>
          <a:noFill/>
          <a:ln cap="flat" cmpd="sng" w="9525">
            <a:solidFill>
              <a:schemeClr val="dk2"/>
            </a:solidFill>
            <a:prstDash val="solid"/>
            <a:round/>
            <a:headEnd len="med" w="med" type="none"/>
            <a:tailEnd len="med" w="med" type="stealth"/>
          </a:ln>
        </p:spPr>
      </p:cxnSp>
      <p:grpSp>
        <p:nvGrpSpPr>
          <p:cNvPr id="663" name="Google Shape;663;p57"/>
          <p:cNvGrpSpPr/>
          <p:nvPr/>
        </p:nvGrpSpPr>
        <p:grpSpPr>
          <a:xfrm>
            <a:off x="5292474" y="2700933"/>
            <a:ext cx="435315" cy="442351"/>
            <a:chOff x="2615223" y="2642961"/>
            <a:chExt cx="321812" cy="360779"/>
          </a:xfrm>
        </p:grpSpPr>
        <p:sp>
          <p:nvSpPr>
            <p:cNvPr id="664" name="Google Shape;664;p57"/>
            <p:cNvSpPr/>
            <p:nvPr/>
          </p:nvSpPr>
          <p:spPr>
            <a:xfrm>
              <a:off x="2615223" y="2642961"/>
              <a:ext cx="321812" cy="360779"/>
            </a:xfrm>
            <a:custGeom>
              <a:rect b="b" l="l" r="r" t="t"/>
              <a:pathLst>
                <a:path extrusionOk="0" h="360779" w="321812">
                  <a:moveTo>
                    <a:pt x="319854" y="217935"/>
                  </a:moveTo>
                  <a:lnTo>
                    <a:pt x="287965" y="156121"/>
                  </a:lnTo>
                  <a:lnTo>
                    <a:pt x="287965" y="139677"/>
                  </a:lnTo>
                  <a:cubicBezTo>
                    <a:pt x="288242" y="102552"/>
                    <a:pt x="273048" y="66870"/>
                    <a:pt x="245788" y="40617"/>
                  </a:cubicBezTo>
                  <a:cubicBezTo>
                    <a:pt x="218908" y="14422"/>
                    <a:pt x="182189" y="-221"/>
                    <a:pt x="143947" y="3"/>
                  </a:cubicBezTo>
                  <a:lnTo>
                    <a:pt x="143947" y="3"/>
                  </a:lnTo>
                  <a:cubicBezTo>
                    <a:pt x="64408" y="41"/>
                    <a:pt x="-39" y="62162"/>
                    <a:pt x="0" y="138755"/>
                  </a:cubicBezTo>
                  <a:cubicBezTo>
                    <a:pt x="17" y="170898"/>
                    <a:pt x="11627" y="202037"/>
                    <a:pt x="32847" y="226850"/>
                  </a:cubicBezTo>
                  <a:cubicBezTo>
                    <a:pt x="40688" y="235324"/>
                    <a:pt x="45137" y="246212"/>
                    <a:pt x="45397" y="257559"/>
                  </a:cubicBezTo>
                  <a:lnTo>
                    <a:pt x="45397" y="270238"/>
                  </a:lnTo>
                  <a:cubicBezTo>
                    <a:pt x="45284" y="274286"/>
                    <a:pt x="48598" y="277654"/>
                    <a:pt x="52801" y="277765"/>
                  </a:cubicBezTo>
                  <a:cubicBezTo>
                    <a:pt x="52870" y="277767"/>
                    <a:pt x="52940" y="277767"/>
                    <a:pt x="53010" y="277767"/>
                  </a:cubicBezTo>
                  <a:cubicBezTo>
                    <a:pt x="57302" y="278218"/>
                    <a:pt x="61162" y="275237"/>
                    <a:pt x="61632" y="271102"/>
                  </a:cubicBezTo>
                  <a:cubicBezTo>
                    <a:pt x="61687" y="270619"/>
                    <a:pt x="61694" y="270129"/>
                    <a:pt x="61651" y="269644"/>
                  </a:cubicBezTo>
                  <a:lnTo>
                    <a:pt x="61651" y="257559"/>
                  </a:lnTo>
                  <a:cubicBezTo>
                    <a:pt x="61250" y="242955"/>
                    <a:pt x="55575" y="228944"/>
                    <a:pt x="45603" y="217935"/>
                  </a:cubicBezTo>
                  <a:cubicBezTo>
                    <a:pt x="152" y="165530"/>
                    <a:pt x="7423" y="87568"/>
                    <a:pt x="61842" y="43801"/>
                  </a:cubicBezTo>
                  <a:cubicBezTo>
                    <a:pt x="84880" y="25272"/>
                    <a:pt x="113931" y="15103"/>
                    <a:pt x="143947" y="15060"/>
                  </a:cubicBezTo>
                  <a:lnTo>
                    <a:pt x="143947" y="15060"/>
                  </a:lnTo>
                  <a:cubicBezTo>
                    <a:pt x="178041" y="15118"/>
                    <a:pt x="210672" y="28401"/>
                    <a:pt x="234472" y="51910"/>
                  </a:cubicBezTo>
                  <a:cubicBezTo>
                    <a:pt x="258597" y="75209"/>
                    <a:pt x="272139" y="106774"/>
                    <a:pt x="272123" y="139677"/>
                  </a:cubicBezTo>
                  <a:lnTo>
                    <a:pt x="272123" y="158499"/>
                  </a:lnTo>
                  <a:cubicBezTo>
                    <a:pt x="271935" y="159614"/>
                    <a:pt x="271935" y="160751"/>
                    <a:pt x="272123" y="161867"/>
                  </a:cubicBezTo>
                  <a:lnTo>
                    <a:pt x="305041" y="225067"/>
                  </a:lnTo>
                  <a:cubicBezTo>
                    <a:pt x="305934" y="226248"/>
                    <a:pt x="305934" y="227848"/>
                    <a:pt x="305041" y="229029"/>
                  </a:cubicBezTo>
                  <a:cubicBezTo>
                    <a:pt x="304313" y="229673"/>
                    <a:pt x="303356" y="230028"/>
                    <a:pt x="302366" y="230020"/>
                  </a:cubicBezTo>
                  <a:lnTo>
                    <a:pt x="279941" y="230020"/>
                  </a:lnTo>
                  <a:cubicBezTo>
                    <a:pt x="275622" y="230020"/>
                    <a:pt x="272123" y="233390"/>
                    <a:pt x="272123" y="237548"/>
                  </a:cubicBezTo>
                  <a:lnTo>
                    <a:pt x="272123" y="290050"/>
                  </a:lnTo>
                  <a:lnTo>
                    <a:pt x="272123" y="290050"/>
                  </a:lnTo>
                  <a:cubicBezTo>
                    <a:pt x="272057" y="295122"/>
                    <a:pt x="268094" y="299360"/>
                    <a:pt x="262864" y="299956"/>
                  </a:cubicBezTo>
                  <a:lnTo>
                    <a:pt x="211635" y="301343"/>
                  </a:lnTo>
                  <a:cubicBezTo>
                    <a:pt x="207397" y="301450"/>
                    <a:pt x="204021" y="304790"/>
                    <a:pt x="204023" y="308872"/>
                  </a:cubicBezTo>
                  <a:lnTo>
                    <a:pt x="204023" y="353251"/>
                  </a:lnTo>
                  <a:cubicBezTo>
                    <a:pt x="204023" y="357409"/>
                    <a:pt x="207522" y="360779"/>
                    <a:pt x="211841" y="360779"/>
                  </a:cubicBezTo>
                  <a:cubicBezTo>
                    <a:pt x="216159" y="360779"/>
                    <a:pt x="219659" y="357409"/>
                    <a:pt x="219659" y="353251"/>
                  </a:cubicBezTo>
                  <a:lnTo>
                    <a:pt x="219659" y="315806"/>
                  </a:lnTo>
                  <a:lnTo>
                    <a:pt x="263687" y="314617"/>
                  </a:lnTo>
                  <a:lnTo>
                    <a:pt x="263687" y="314617"/>
                  </a:lnTo>
                  <a:cubicBezTo>
                    <a:pt x="277266" y="313593"/>
                    <a:pt x="287794" y="302768"/>
                    <a:pt x="287965" y="289654"/>
                  </a:cubicBezTo>
                  <a:lnTo>
                    <a:pt x="287965" y="244483"/>
                  </a:lnTo>
                  <a:lnTo>
                    <a:pt x="302572" y="244483"/>
                  </a:lnTo>
                  <a:cubicBezTo>
                    <a:pt x="307565" y="244552"/>
                    <a:pt x="312380" y="242698"/>
                    <a:pt x="315945" y="239331"/>
                  </a:cubicBezTo>
                  <a:cubicBezTo>
                    <a:pt x="321941" y="233776"/>
                    <a:pt x="323521" y="225126"/>
                    <a:pt x="319854" y="217935"/>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665" name="Google Shape;665;p57"/>
            <p:cNvSpPr/>
            <p:nvPr/>
          </p:nvSpPr>
          <p:spPr>
            <a:xfrm>
              <a:off x="2693260" y="2706560"/>
              <a:ext cx="129671" cy="142250"/>
            </a:xfrm>
            <a:custGeom>
              <a:rect b="b" l="l" r="r" t="t"/>
              <a:pathLst>
                <a:path extrusionOk="0" h="142250" w="129671">
                  <a:moveTo>
                    <a:pt x="118990" y="79644"/>
                  </a:moveTo>
                  <a:cubicBezTo>
                    <a:pt x="116764" y="76923"/>
                    <a:pt x="114358" y="74343"/>
                    <a:pt x="111789" y="71918"/>
                  </a:cubicBezTo>
                  <a:cubicBezTo>
                    <a:pt x="114464" y="69342"/>
                    <a:pt x="116727" y="66965"/>
                    <a:pt x="118990" y="64389"/>
                  </a:cubicBezTo>
                  <a:cubicBezTo>
                    <a:pt x="131952" y="48738"/>
                    <a:pt x="130512" y="39228"/>
                    <a:pt x="127014" y="33879"/>
                  </a:cubicBezTo>
                  <a:cubicBezTo>
                    <a:pt x="124447" y="30206"/>
                    <a:pt x="120434" y="27701"/>
                    <a:pt x="115904" y="26944"/>
                  </a:cubicBezTo>
                  <a:cubicBezTo>
                    <a:pt x="106889" y="25669"/>
                    <a:pt x="97685" y="26623"/>
                    <a:pt x="89158" y="29718"/>
                  </a:cubicBezTo>
                  <a:cubicBezTo>
                    <a:pt x="84426" y="12482"/>
                    <a:pt x="76608" y="0"/>
                    <a:pt x="65909" y="0"/>
                  </a:cubicBezTo>
                  <a:cubicBezTo>
                    <a:pt x="55211" y="0"/>
                    <a:pt x="45335" y="12680"/>
                    <a:pt x="40398" y="29916"/>
                  </a:cubicBezTo>
                  <a:cubicBezTo>
                    <a:pt x="31776" y="26918"/>
                    <a:pt x="22531" y="25966"/>
                    <a:pt x="13446" y="27142"/>
                  </a:cubicBezTo>
                  <a:cubicBezTo>
                    <a:pt x="8891" y="27969"/>
                    <a:pt x="4880" y="30544"/>
                    <a:pt x="2336" y="34275"/>
                  </a:cubicBezTo>
                  <a:cubicBezTo>
                    <a:pt x="-4248" y="44379"/>
                    <a:pt x="3776" y="58445"/>
                    <a:pt x="17766" y="72314"/>
                  </a:cubicBezTo>
                  <a:cubicBezTo>
                    <a:pt x="15266" y="74673"/>
                    <a:pt x="12929" y="77188"/>
                    <a:pt x="10771" y="79842"/>
                  </a:cubicBezTo>
                  <a:cubicBezTo>
                    <a:pt x="-2396" y="95494"/>
                    <a:pt x="-956" y="105202"/>
                    <a:pt x="2542" y="110353"/>
                  </a:cubicBezTo>
                  <a:cubicBezTo>
                    <a:pt x="5156" y="114071"/>
                    <a:pt x="9252" y="116581"/>
                    <a:pt x="13857" y="117287"/>
                  </a:cubicBezTo>
                  <a:cubicBezTo>
                    <a:pt x="15977" y="117502"/>
                    <a:pt x="18115" y="117502"/>
                    <a:pt x="20235" y="117287"/>
                  </a:cubicBezTo>
                  <a:cubicBezTo>
                    <a:pt x="27239" y="117089"/>
                    <a:pt x="34173" y="115887"/>
                    <a:pt x="40809" y="113721"/>
                  </a:cubicBezTo>
                  <a:cubicBezTo>
                    <a:pt x="45335" y="130561"/>
                    <a:pt x="53565" y="142250"/>
                    <a:pt x="65909" y="142250"/>
                  </a:cubicBezTo>
                  <a:cubicBezTo>
                    <a:pt x="78254" y="142250"/>
                    <a:pt x="84015" y="130561"/>
                    <a:pt x="88747" y="114711"/>
                  </a:cubicBezTo>
                  <a:cubicBezTo>
                    <a:pt x="95378" y="116895"/>
                    <a:pt x="102315" y="118097"/>
                    <a:pt x="109321" y="118278"/>
                  </a:cubicBezTo>
                  <a:cubicBezTo>
                    <a:pt x="111578" y="118491"/>
                    <a:pt x="113852" y="118491"/>
                    <a:pt x="116110" y="118278"/>
                  </a:cubicBezTo>
                  <a:cubicBezTo>
                    <a:pt x="120965" y="117249"/>
                    <a:pt x="125147" y="114301"/>
                    <a:pt x="127631" y="110155"/>
                  </a:cubicBezTo>
                  <a:cubicBezTo>
                    <a:pt x="130718" y="104805"/>
                    <a:pt x="131952" y="94899"/>
                    <a:pt x="118990" y="79644"/>
                  </a:cubicBezTo>
                  <a:close/>
                  <a:moveTo>
                    <a:pt x="108909" y="38435"/>
                  </a:moveTo>
                  <a:lnTo>
                    <a:pt x="113024" y="38435"/>
                  </a:lnTo>
                  <a:cubicBezTo>
                    <a:pt x="114276" y="38588"/>
                    <a:pt x="115437" y="39147"/>
                    <a:pt x="116316" y="40020"/>
                  </a:cubicBezTo>
                  <a:cubicBezTo>
                    <a:pt x="116316" y="41605"/>
                    <a:pt x="116316" y="46756"/>
                    <a:pt x="108909" y="56266"/>
                  </a:cubicBezTo>
                  <a:cubicBezTo>
                    <a:pt x="106952" y="58716"/>
                    <a:pt x="104821" y="61033"/>
                    <a:pt x="102531" y="63200"/>
                  </a:cubicBezTo>
                  <a:lnTo>
                    <a:pt x="93479" y="56464"/>
                  </a:lnTo>
                  <a:cubicBezTo>
                    <a:pt x="93246" y="51418"/>
                    <a:pt x="92697" y="46389"/>
                    <a:pt x="91833" y="41407"/>
                  </a:cubicBezTo>
                  <a:cubicBezTo>
                    <a:pt x="97345" y="39623"/>
                    <a:pt x="103097" y="38622"/>
                    <a:pt x="108909" y="38435"/>
                  </a:cubicBezTo>
                  <a:close/>
                  <a:moveTo>
                    <a:pt x="79283" y="97871"/>
                  </a:moveTo>
                  <a:lnTo>
                    <a:pt x="79283" y="97871"/>
                  </a:lnTo>
                  <a:lnTo>
                    <a:pt x="79283" y="97871"/>
                  </a:lnTo>
                  <a:close/>
                  <a:moveTo>
                    <a:pt x="73728" y="85786"/>
                  </a:moveTo>
                  <a:lnTo>
                    <a:pt x="65909" y="90739"/>
                  </a:lnTo>
                  <a:lnTo>
                    <a:pt x="57063" y="85588"/>
                  </a:lnTo>
                  <a:lnTo>
                    <a:pt x="49450" y="80833"/>
                  </a:lnTo>
                  <a:cubicBezTo>
                    <a:pt x="49450" y="77663"/>
                    <a:pt x="49450" y="74493"/>
                    <a:pt x="49450" y="71125"/>
                  </a:cubicBezTo>
                  <a:cubicBezTo>
                    <a:pt x="49450" y="67757"/>
                    <a:pt x="49450" y="65974"/>
                    <a:pt x="49450" y="63597"/>
                  </a:cubicBezTo>
                  <a:lnTo>
                    <a:pt x="56857" y="58644"/>
                  </a:lnTo>
                  <a:lnTo>
                    <a:pt x="65704" y="53691"/>
                  </a:lnTo>
                  <a:cubicBezTo>
                    <a:pt x="68790" y="55275"/>
                    <a:pt x="71876" y="56860"/>
                    <a:pt x="74756" y="58644"/>
                  </a:cubicBezTo>
                  <a:lnTo>
                    <a:pt x="82163" y="63398"/>
                  </a:lnTo>
                  <a:cubicBezTo>
                    <a:pt x="82163" y="65974"/>
                    <a:pt x="82163" y="68550"/>
                    <a:pt x="82163" y="71125"/>
                  </a:cubicBezTo>
                  <a:cubicBezTo>
                    <a:pt x="82163" y="73701"/>
                    <a:pt x="82163" y="77663"/>
                    <a:pt x="82163" y="80833"/>
                  </a:cubicBezTo>
                  <a:close/>
                  <a:moveTo>
                    <a:pt x="50067" y="96683"/>
                  </a:moveTo>
                  <a:lnTo>
                    <a:pt x="51302" y="96683"/>
                  </a:lnTo>
                  <a:lnTo>
                    <a:pt x="51302" y="96683"/>
                  </a:lnTo>
                  <a:close/>
                  <a:moveTo>
                    <a:pt x="50067" y="46756"/>
                  </a:moveTo>
                  <a:lnTo>
                    <a:pt x="50067" y="46756"/>
                  </a:lnTo>
                  <a:lnTo>
                    <a:pt x="48833" y="46756"/>
                  </a:lnTo>
                  <a:close/>
                  <a:moveTo>
                    <a:pt x="79900" y="48143"/>
                  </a:moveTo>
                  <a:lnTo>
                    <a:pt x="78254" y="48143"/>
                  </a:lnTo>
                  <a:lnTo>
                    <a:pt x="79694" y="48143"/>
                  </a:lnTo>
                  <a:close/>
                  <a:moveTo>
                    <a:pt x="65909" y="12482"/>
                  </a:moveTo>
                  <a:cubicBezTo>
                    <a:pt x="69201" y="12482"/>
                    <a:pt x="74551" y="19812"/>
                    <a:pt x="78048" y="34077"/>
                  </a:cubicBezTo>
                  <a:cubicBezTo>
                    <a:pt x="74139" y="35662"/>
                    <a:pt x="70024" y="37445"/>
                    <a:pt x="65704" y="39624"/>
                  </a:cubicBezTo>
                  <a:cubicBezTo>
                    <a:pt x="61589" y="37643"/>
                    <a:pt x="57474" y="35662"/>
                    <a:pt x="53565" y="34077"/>
                  </a:cubicBezTo>
                  <a:cubicBezTo>
                    <a:pt x="56240" y="19812"/>
                    <a:pt x="61383" y="12482"/>
                    <a:pt x="65909" y="12482"/>
                  </a:cubicBezTo>
                  <a:close/>
                  <a:moveTo>
                    <a:pt x="13240" y="40813"/>
                  </a:moveTo>
                  <a:cubicBezTo>
                    <a:pt x="14054" y="39927"/>
                    <a:pt x="15131" y="39304"/>
                    <a:pt x="16326" y="39030"/>
                  </a:cubicBezTo>
                  <a:lnTo>
                    <a:pt x="20647" y="39030"/>
                  </a:lnTo>
                  <a:cubicBezTo>
                    <a:pt x="26479" y="39344"/>
                    <a:pt x="32232" y="40479"/>
                    <a:pt x="37723" y="42398"/>
                  </a:cubicBezTo>
                  <a:cubicBezTo>
                    <a:pt x="37723" y="47153"/>
                    <a:pt x="36489" y="52304"/>
                    <a:pt x="36077" y="57455"/>
                  </a:cubicBezTo>
                  <a:lnTo>
                    <a:pt x="27230" y="64191"/>
                  </a:lnTo>
                  <a:cubicBezTo>
                    <a:pt x="15503" y="52502"/>
                    <a:pt x="11388" y="43586"/>
                    <a:pt x="13240" y="40813"/>
                  </a:cubicBezTo>
                  <a:close/>
                  <a:moveTo>
                    <a:pt x="16532" y="105400"/>
                  </a:moveTo>
                  <a:lnTo>
                    <a:pt x="16532" y="105400"/>
                  </a:lnTo>
                  <a:cubicBezTo>
                    <a:pt x="15324" y="105291"/>
                    <a:pt x="14212" y="104720"/>
                    <a:pt x="13446" y="103815"/>
                  </a:cubicBezTo>
                  <a:cubicBezTo>
                    <a:pt x="13446" y="102428"/>
                    <a:pt x="13446" y="97079"/>
                    <a:pt x="20647" y="87569"/>
                  </a:cubicBezTo>
                  <a:cubicBezTo>
                    <a:pt x="22617" y="85069"/>
                    <a:pt x="24821" y="82748"/>
                    <a:pt x="27230" y="80635"/>
                  </a:cubicBezTo>
                  <a:cubicBezTo>
                    <a:pt x="30111" y="82814"/>
                    <a:pt x="32991" y="85192"/>
                    <a:pt x="36283" y="87371"/>
                  </a:cubicBezTo>
                  <a:cubicBezTo>
                    <a:pt x="39575" y="89550"/>
                    <a:pt x="37312" y="97475"/>
                    <a:pt x="38135" y="102428"/>
                  </a:cubicBezTo>
                  <a:cubicBezTo>
                    <a:pt x="31278" y="105047"/>
                    <a:pt x="23875" y="106066"/>
                    <a:pt x="16532" y="105400"/>
                  </a:cubicBezTo>
                  <a:close/>
                  <a:moveTo>
                    <a:pt x="65909" y="129967"/>
                  </a:moveTo>
                  <a:cubicBezTo>
                    <a:pt x="62618" y="129967"/>
                    <a:pt x="57680" y="123033"/>
                    <a:pt x="53977" y="110155"/>
                  </a:cubicBezTo>
                  <a:cubicBezTo>
                    <a:pt x="57886" y="108570"/>
                    <a:pt x="61795" y="106589"/>
                    <a:pt x="65909" y="104607"/>
                  </a:cubicBezTo>
                  <a:lnTo>
                    <a:pt x="77637" y="109957"/>
                  </a:lnTo>
                  <a:cubicBezTo>
                    <a:pt x="73110" y="123033"/>
                    <a:pt x="67967" y="129967"/>
                    <a:pt x="65909" y="129967"/>
                  </a:cubicBezTo>
                  <a:close/>
                  <a:moveTo>
                    <a:pt x="116522" y="103419"/>
                  </a:moveTo>
                  <a:cubicBezTo>
                    <a:pt x="115664" y="104352"/>
                    <a:pt x="114504" y="104980"/>
                    <a:pt x="113230" y="105202"/>
                  </a:cubicBezTo>
                  <a:lnTo>
                    <a:pt x="113230" y="105202"/>
                  </a:lnTo>
                  <a:lnTo>
                    <a:pt x="108909" y="105202"/>
                  </a:lnTo>
                  <a:cubicBezTo>
                    <a:pt x="102945" y="104873"/>
                    <a:pt x="97058" y="103740"/>
                    <a:pt x="91421" y="101834"/>
                  </a:cubicBezTo>
                  <a:cubicBezTo>
                    <a:pt x="91421" y="97079"/>
                    <a:pt x="93067" y="91928"/>
                    <a:pt x="93479" y="86975"/>
                  </a:cubicBezTo>
                  <a:lnTo>
                    <a:pt x="102531" y="80040"/>
                  </a:lnTo>
                  <a:cubicBezTo>
                    <a:pt x="105000" y="82418"/>
                    <a:pt x="107057" y="84597"/>
                    <a:pt x="109115" y="86975"/>
                  </a:cubicBezTo>
                  <a:cubicBezTo>
                    <a:pt x="116933" y="96881"/>
                    <a:pt x="117344" y="102032"/>
                    <a:pt x="116522" y="103419"/>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grpSp>
      <p:cxnSp>
        <p:nvCxnSpPr>
          <p:cNvPr id="666" name="Google Shape;666;p57"/>
          <p:cNvCxnSpPr>
            <a:stCxn id="661" idx="3"/>
            <a:endCxn id="658" idx="1"/>
          </p:cNvCxnSpPr>
          <p:nvPr/>
        </p:nvCxnSpPr>
        <p:spPr>
          <a:xfrm>
            <a:off x="4619575" y="2945125"/>
            <a:ext cx="388500" cy="0"/>
          </a:xfrm>
          <a:prstGeom prst="straightConnector1">
            <a:avLst/>
          </a:prstGeom>
          <a:noFill/>
          <a:ln cap="flat" cmpd="sng" w="9525">
            <a:solidFill>
              <a:schemeClr val="dk2"/>
            </a:solidFill>
            <a:prstDash val="solid"/>
            <a:round/>
            <a:headEnd len="med" w="med" type="none"/>
            <a:tailEnd len="med" w="med" type="stealth"/>
          </a:ln>
        </p:spPr>
      </p:cxnSp>
      <p:sp>
        <p:nvSpPr>
          <p:cNvPr id="667" name="Google Shape;667;p57"/>
          <p:cNvSpPr/>
          <p:nvPr/>
        </p:nvSpPr>
        <p:spPr>
          <a:xfrm>
            <a:off x="6186963" y="1567225"/>
            <a:ext cx="1002600" cy="2755800"/>
          </a:xfrm>
          <a:prstGeom prst="roundRect">
            <a:avLst>
              <a:gd fmla="val 493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Prediction</a:t>
            </a:r>
            <a:endParaRPr sz="1200"/>
          </a:p>
          <a:p>
            <a:pPr indent="0" lvl="0" marL="0" rtl="0" algn="ctr">
              <a:spcBef>
                <a:spcPts val="1000"/>
              </a:spcBef>
              <a:spcAft>
                <a:spcPts val="0"/>
              </a:spcAft>
              <a:buNone/>
            </a:pPr>
            <a:r>
              <a:t/>
            </a:r>
            <a:endParaRPr sz="1100"/>
          </a:p>
          <a:p>
            <a:pPr indent="0" lvl="0" marL="0" rtl="0" algn="ctr">
              <a:spcBef>
                <a:spcPts val="1000"/>
              </a:spcBef>
              <a:spcAft>
                <a:spcPts val="0"/>
              </a:spcAft>
              <a:buNone/>
            </a:pPr>
            <a:r>
              <a:rPr lang="en" sz="1100"/>
              <a:t>Predict Customer Lifetime Value</a:t>
            </a:r>
            <a:endParaRPr sz="1100"/>
          </a:p>
          <a:p>
            <a:pPr indent="0" lvl="0" marL="0" rtl="0" algn="ctr">
              <a:spcBef>
                <a:spcPts val="1000"/>
              </a:spcBef>
              <a:spcAft>
                <a:spcPts val="1000"/>
              </a:spcAft>
              <a:buNone/>
            </a:pPr>
            <a:r>
              <a:rPr lang="en" sz="1100"/>
              <a:t>($0 to $1M)</a:t>
            </a:r>
            <a:endParaRPr sz="1100"/>
          </a:p>
        </p:txBody>
      </p:sp>
      <p:sp>
        <p:nvSpPr>
          <p:cNvPr id="668" name="Google Shape;668;p57"/>
          <p:cNvSpPr/>
          <p:nvPr/>
        </p:nvSpPr>
        <p:spPr>
          <a:xfrm>
            <a:off x="7525550" y="1567225"/>
            <a:ext cx="1190700" cy="2755800"/>
          </a:xfrm>
          <a:prstGeom prst="roundRect">
            <a:avLst>
              <a:gd fmla="val 493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t>Business Action</a:t>
            </a:r>
            <a:endParaRPr b="1" sz="100"/>
          </a:p>
          <a:p>
            <a:pPr indent="0" lvl="0" marL="0" rtl="0" algn="ctr">
              <a:spcBef>
                <a:spcPts val="1000"/>
              </a:spcBef>
              <a:spcAft>
                <a:spcPts val="1000"/>
              </a:spcAft>
              <a:buNone/>
            </a:pPr>
            <a:r>
              <a:t/>
            </a:r>
            <a:endParaRPr sz="1100"/>
          </a:p>
        </p:txBody>
      </p:sp>
      <p:cxnSp>
        <p:nvCxnSpPr>
          <p:cNvPr id="669" name="Google Shape;669;p57"/>
          <p:cNvCxnSpPr>
            <a:stCxn id="658" idx="3"/>
            <a:endCxn id="667" idx="1"/>
          </p:cNvCxnSpPr>
          <p:nvPr/>
        </p:nvCxnSpPr>
        <p:spPr>
          <a:xfrm>
            <a:off x="6010600" y="2945125"/>
            <a:ext cx="176400" cy="0"/>
          </a:xfrm>
          <a:prstGeom prst="straightConnector1">
            <a:avLst/>
          </a:prstGeom>
          <a:noFill/>
          <a:ln cap="flat" cmpd="sng" w="9525">
            <a:solidFill>
              <a:schemeClr val="dk2"/>
            </a:solidFill>
            <a:prstDash val="solid"/>
            <a:round/>
            <a:headEnd len="med" w="med" type="none"/>
            <a:tailEnd len="med" w="med" type="stealth"/>
          </a:ln>
        </p:spPr>
      </p:cxnSp>
      <p:cxnSp>
        <p:nvCxnSpPr>
          <p:cNvPr id="670" name="Google Shape;670;p57"/>
          <p:cNvCxnSpPr>
            <a:stCxn id="667" idx="3"/>
            <a:endCxn id="668" idx="1"/>
          </p:cNvCxnSpPr>
          <p:nvPr/>
        </p:nvCxnSpPr>
        <p:spPr>
          <a:xfrm>
            <a:off x="7189563" y="2945125"/>
            <a:ext cx="336000" cy="0"/>
          </a:xfrm>
          <a:prstGeom prst="straightConnector1">
            <a:avLst/>
          </a:prstGeom>
          <a:noFill/>
          <a:ln cap="flat" cmpd="sng" w="9525">
            <a:solidFill>
              <a:schemeClr val="dk2"/>
            </a:solidFill>
            <a:prstDash val="solid"/>
            <a:round/>
            <a:headEnd len="med" w="med" type="none"/>
            <a:tailEnd len="med" w="med" type="stealth"/>
          </a:ln>
        </p:spPr>
      </p:cxnSp>
      <p:sp>
        <p:nvSpPr>
          <p:cNvPr id="671" name="Google Shape;671;p57"/>
          <p:cNvSpPr/>
          <p:nvPr/>
        </p:nvSpPr>
        <p:spPr>
          <a:xfrm>
            <a:off x="7873070" y="2697504"/>
            <a:ext cx="495647" cy="495252"/>
          </a:xfrm>
          <a:custGeom>
            <a:rect b="b" l="l" r="r" t="t"/>
            <a:pathLst>
              <a:path extrusionOk="0" h="496493" w="496889">
                <a:moveTo>
                  <a:pt x="477199" y="428963"/>
                </a:moveTo>
                <a:lnTo>
                  <a:pt x="67936" y="428963"/>
                </a:lnTo>
                <a:lnTo>
                  <a:pt x="67936" y="19699"/>
                </a:lnTo>
                <a:cubicBezTo>
                  <a:pt x="67730" y="8875"/>
                  <a:pt x="58658" y="215"/>
                  <a:pt x="47833" y="524"/>
                </a:cubicBezTo>
                <a:cubicBezTo>
                  <a:pt x="37318" y="731"/>
                  <a:pt x="28865" y="9184"/>
                  <a:pt x="28659" y="19699"/>
                </a:cubicBezTo>
                <a:lnTo>
                  <a:pt x="28659" y="428963"/>
                </a:lnTo>
                <a:lnTo>
                  <a:pt x="19690" y="428963"/>
                </a:lnTo>
                <a:cubicBezTo>
                  <a:pt x="8866" y="428963"/>
                  <a:pt x="0" y="437725"/>
                  <a:pt x="0" y="448653"/>
                </a:cubicBezTo>
                <a:cubicBezTo>
                  <a:pt x="0" y="459580"/>
                  <a:pt x="8763" y="468343"/>
                  <a:pt x="19690" y="468343"/>
                </a:cubicBezTo>
                <a:cubicBezTo>
                  <a:pt x="19690" y="468343"/>
                  <a:pt x="19690" y="468343"/>
                  <a:pt x="19690" y="468343"/>
                </a:cubicBezTo>
                <a:lnTo>
                  <a:pt x="28659" y="468343"/>
                </a:lnTo>
                <a:lnTo>
                  <a:pt x="28659" y="477311"/>
                </a:lnTo>
                <a:cubicBezTo>
                  <a:pt x="28865" y="488136"/>
                  <a:pt x="37937" y="496795"/>
                  <a:pt x="48761" y="496486"/>
                </a:cubicBezTo>
                <a:cubicBezTo>
                  <a:pt x="59276" y="496280"/>
                  <a:pt x="67730" y="487826"/>
                  <a:pt x="67936" y="477311"/>
                </a:cubicBezTo>
                <a:lnTo>
                  <a:pt x="67936" y="468343"/>
                </a:lnTo>
                <a:lnTo>
                  <a:pt x="477199" y="468343"/>
                </a:lnTo>
                <a:cubicBezTo>
                  <a:pt x="488024" y="468343"/>
                  <a:pt x="496889" y="459580"/>
                  <a:pt x="496889" y="448653"/>
                </a:cubicBezTo>
                <a:cubicBezTo>
                  <a:pt x="496786" y="437725"/>
                  <a:pt x="488024" y="428963"/>
                  <a:pt x="477199" y="428963"/>
                </a:cubicBezTo>
                <a:cubicBezTo>
                  <a:pt x="477199" y="428963"/>
                  <a:pt x="477199" y="428963"/>
                  <a:pt x="477199" y="428963"/>
                </a:cubicBezTo>
                <a:close/>
                <a:moveTo>
                  <a:pt x="210302" y="217527"/>
                </a:moveTo>
                <a:lnTo>
                  <a:pt x="248445" y="217527"/>
                </a:lnTo>
                <a:cubicBezTo>
                  <a:pt x="253702" y="217527"/>
                  <a:pt x="257929" y="221753"/>
                  <a:pt x="257929" y="227011"/>
                </a:cubicBezTo>
                <a:lnTo>
                  <a:pt x="257929" y="387315"/>
                </a:lnTo>
                <a:cubicBezTo>
                  <a:pt x="257929" y="392572"/>
                  <a:pt x="253702" y="396799"/>
                  <a:pt x="248445" y="396799"/>
                </a:cubicBezTo>
                <a:lnTo>
                  <a:pt x="210302" y="396799"/>
                </a:lnTo>
                <a:cubicBezTo>
                  <a:pt x="205044" y="396799"/>
                  <a:pt x="200818" y="392572"/>
                  <a:pt x="200818" y="387315"/>
                </a:cubicBezTo>
                <a:lnTo>
                  <a:pt x="200818" y="227114"/>
                </a:lnTo>
                <a:cubicBezTo>
                  <a:pt x="200818" y="221857"/>
                  <a:pt x="205044" y="217527"/>
                  <a:pt x="210302" y="217527"/>
                </a:cubicBezTo>
                <a:close/>
                <a:moveTo>
                  <a:pt x="117315" y="274741"/>
                </a:moveTo>
                <a:lnTo>
                  <a:pt x="155458" y="274741"/>
                </a:lnTo>
                <a:cubicBezTo>
                  <a:pt x="160716" y="274741"/>
                  <a:pt x="164943" y="278968"/>
                  <a:pt x="164943" y="284225"/>
                </a:cubicBezTo>
                <a:lnTo>
                  <a:pt x="164943" y="387418"/>
                </a:lnTo>
                <a:cubicBezTo>
                  <a:pt x="164943" y="392675"/>
                  <a:pt x="160716" y="396902"/>
                  <a:pt x="155458" y="396902"/>
                </a:cubicBezTo>
                <a:lnTo>
                  <a:pt x="117315" y="396902"/>
                </a:lnTo>
                <a:cubicBezTo>
                  <a:pt x="112058" y="396902"/>
                  <a:pt x="107831" y="392675"/>
                  <a:pt x="107831" y="387418"/>
                </a:cubicBezTo>
                <a:lnTo>
                  <a:pt x="107831" y="284225"/>
                </a:lnTo>
                <a:cubicBezTo>
                  <a:pt x="107831" y="278968"/>
                  <a:pt x="112058" y="274741"/>
                  <a:pt x="117315" y="274741"/>
                </a:cubicBezTo>
                <a:close/>
                <a:moveTo>
                  <a:pt x="303185" y="274741"/>
                </a:moveTo>
                <a:lnTo>
                  <a:pt x="341328" y="274741"/>
                </a:lnTo>
                <a:cubicBezTo>
                  <a:pt x="346585" y="274741"/>
                  <a:pt x="350812" y="278968"/>
                  <a:pt x="350812" y="284225"/>
                </a:cubicBezTo>
                <a:lnTo>
                  <a:pt x="350812" y="387418"/>
                </a:lnTo>
                <a:cubicBezTo>
                  <a:pt x="350812" y="392675"/>
                  <a:pt x="346585" y="396902"/>
                  <a:pt x="341328" y="396902"/>
                </a:cubicBezTo>
                <a:lnTo>
                  <a:pt x="303185" y="396902"/>
                </a:lnTo>
                <a:cubicBezTo>
                  <a:pt x="297927" y="396902"/>
                  <a:pt x="293701" y="392675"/>
                  <a:pt x="293701" y="387418"/>
                </a:cubicBezTo>
                <a:lnTo>
                  <a:pt x="293701" y="284225"/>
                </a:lnTo>
                <a:cubicBezTo>
                  <a:pt x="293701" y="278968"/>
                  <a:pt x="297927" y="274741"/>
                  <a:pt x="303185" y="274741"/>
                </a:cubicBezTo>
                <a:close/>
                <a:moveTo>
                  <a:pt x="396171" y="198455"/>
                </a:moveTo>
                <a:lnTo>
                  <a:pt x="434314" y="198455"/>
                </a:lnTo>
                <a:cubicBezTo>
                  <a:pt x="439572" y="198455"/>
                  <a:pt x="443798" y="202682"/>
                  <a:pt x="443798" y="207940"/>
                </a:cubicBezTo>
                <a:lnTo>
                  <a:pt x="443798" y="387315"/>
                </a:lnTo>
                <a:cubicBezTo>
                  <a:pt x="443798" y="392572"/>
                  <a:pt x="439572" y="396799"/>
                  <a:pt x="434314" y="396799"/>
                </a:cubicBezTo>
                <a:lnTo>
                  <a:pt x="396171" y="396799"/>
                </a:lnTo>
                <a:cubicBezTo>
                  <a:pt x="390914" y="396799"/>
                  <a:pt x="386687" y="392572"/>
                  <a:pt x="386687" y="387315"/>
                </a:cubicBezTo>
                <a:lnTo>
                  <a:pt x="386687" y="207940"/>
                </a:lnTo>
                <a:cubicBezTo>
                  <a:pt x="386584" y="202785"/>
                  <a:pt x="390914" y="198455"/>
                  <a:pt x="396171" y="198455"/>
                </a:cubicBezTo>
                <a:close/>
                <a:moveTo>
                  <a:pt x="129068" y="221444"/>
                </a:moveTo>
                <a:cubicBezTo>
                  <a:pt x="131954" y="221444"/>
                  <a:pt x="134737" y="220413"/>
                  <a:pt x="136902" y="218661"/>
                </a:cubicBezTo>
                <a:lnTo>
                  <a:pt x="234940" y="139488"/>
                </a:lnTo>
                <a:lnTo>
                  <a:pt x="309989" y="214640"/>
                </a:lnTo>
                <a:cubicBezTo>
                  <a:pt x="314834" y="219486"/>
                  <a:pt x="322669" y="219589"/>
                  <a:pt x="327617" y="214847"/>
                </a:cubicBezTo>
                <a:lnTo>
                  <a:pt x="422459" y="123716"/>
                </a:lnTo>
                <a:cubicBezTo>
                  <a:pt x="427510" y="118974"/>
                  <a:pt x="427717" y="110933"/>
                  <a:pt x="422871" y="105984"/>
                </a:cubicBezTo>
                <a:cubicBezTo>
                  <a:pt x="418129" y="100933"/>
                  <a:pt x="410088" y="100727"/>
                  <a:pt x="405140" y="105572"/>
                </a:cubicBezTo>
                <a:cubicBezTo>
                  <a:pt x="405140" y="105572"/>
                  <a:pt x="405037" y="105675"/>
                  <a:pt x="405037" y="105675"/>
                </a:cubicBezTo>
                <a:lnTo>
                  <a:pt x="319164" y="188250"/>
                </a:lnTo>
                <a:lnTo>
                  <a:pt x="244837" y="113819"/>
                </a:lnTo>
                <a:cubicBezTo>
                  <a:pt x="240301" y="109283"/>
                  <a:pt x="233084" y="108871"/>
                  <a:pt x="228033" y="112891"/>
                </a:cubicBezTo>
                <a:lnTo>
                  <a:pt x="121130" y="199074"/>
                </a:lnTo>
                <a:cubicBezTo>
                  <a:pt x="115769" y="203404"/>
                  <a:pt x="114841" y="211341"/>
                  <a:pt x="119171" y="216702"/>
                </a:cubicBezTo>
                <a:cubicBezTo>
                  <a:pt x="121645" y="219692"/>
                  <a:pt x="125253" y="221444"/>
                  <a:pt x="129068" y="221444"/>
                </a:cubicBezTo>
                <a:lnTo>
                  <a:pt x="129068" y="221444"/>
                </a:lnTo>
                <a:close/>
                <a:moveTo>
                  <a:pt x="317205" y="100418"/>
                </a:moveTo>
                <a:cubicBezTo>
                  <a:pt x="312257" y="100418"/>
                  <a:pt x="300917" y="99181"/>
                  <a:pt x="300917" y="88150"/>
                </a:cubicBezTo>
                <a:cubicBezTo>
                  <a:pt x="300711" y="83820"/>
                  <a:pt x="297103" y="80418"/>
                  <a:pt x="292773" y="80625"/>
                </a:cubicBezTo>
                <a:cubicBezTo>
                  <a:pt x="288649" y="80728"/>
                  <a:pt x="285351" y="84130"/>
                  <a:pt x="285247" y="88150"/>
                </a:cubicBezTo>
                <a:cubicBezTo>
                  <a:pt x="285247" y="102479"/>
                  <a:pt x="294732" y="112685"/>
                  <a:pt x="309473" y="115469"/>
                </a:cubicBezTo>
                <a:lnTo>
                  <a:pt x="309473" y="120417"/>
                </a:lnTo>
                <a:cubicBezTo>
                  <a:pt x="309267" y="124747"/>
                  <a:pt x="312669" y="128355"/>
                  <a:pt x="316999" y="128561"/>
                </a:cubicBezTo>
                <a:cubicBezTo>
                  <a:pt x="321329" y="128767"/>
                  <a:pt x="324937" y="125365"/>
                  <a:pt x="325143" y="121035"/>
                </a:cubicBezTo>
                <a:cubicBezTo>
                  <a:pt x="325143" y="120829"/>
                  <a:pt x="325143" y="120623"/>
                  <a:pt x="325143" y="120417"/>
                </a:cubicBezTo>
                <a:lnTo>
                  <a:pt x="325143" y="115469"/>
                </a:lnTo>
                <a:cubicBezTo>
                  <a:pt x="339885" y="112788"/>
                  <a:pt x="349369" y="102583"/>
                  <a:pt x="349369" y="88150"/>
                </a:cubicBezTo>
                <a:cubicBezTo>
                  <a:pt x="349369" y="71037"/>
                  <a:pt x="338441" y="65677"/>
                  <a:pt x="324627" y="58873"/>
                </a:cubicBezTo>
                <a:lnTo>
                  <a:pt x="316999" y="55058"/>
                </a:lnTo>
                <a:cubicBezTo>
                  <a:pt x="303082" y="48152"/>
                  <a:pt x="301020" y="46708"/>
                  <a:pt x="301020" y="39801"/>
                </a:cubicBezTo>
                <a:cubicBezTo>
                  <a:pt x="301020" y="28255"/>
                  <a:pt x="313494" y="27328"/>
                  <a:pt x="317308" y="27328"/>
                </a:cubicBezTo>
                <a:cubicBezTo>
                  <a:pt x="322153" y="27328"/>
                  <a:pt x="333287" y="28565"/>
                  <a:pt x="333287" y="39801"/>
                </a:cubicBezTo>
                <a:cubicBezTo>
                  <a:pt x="333493" y="44131"/>
                  <a:pt x="337101" y="47533"/>
                  <a:pt x="341431" y="47327"/>
                </a:cubicBezTo>
                <a:cubicBezTo>
                  <a:pt x="345555" y="47224"/>
                  <a:pt x="348853" y="43822"/>
                  <a:pt x="348957" y="39801"/>
                </a:cubicBezTo>
                <a:cubicBezTo>
                  <a:pt x="348957" y="25369"/>
                  <a:pt x="339678" y="15163"/>
                  <a:pt x="325143" y="12380"/>
                </a:cubicBezTo>
                <a:lnTo>
                  <a:pt x="325143" y="7534"/>
                </a:lnTo>
                <a:cubicBezTo>
                  <a:pt x="324937" y="3205"/>
                  <a:pt x="321329" y="-197"/>
                  <a:pt x="316999" y="9"/>
                </a:cubicBezTo>
                <a:cubicBezTo>
                  <a:pt x="312875" y="112"/>
                  <a:pt x="309576" y="3514"/>
                  <a:pt x="309473" y="7534"/>
                </a:cubicBezTo>
                <a:lnTo>
                  <a:pt x="309473" y="12380"/>
                </a:lnTo>
                <a:cubicBezTo>
                  <a:pt x="294938" y="15163"/>
                  <a:pt x="285247" y="25575"/>
                  <a:pt x="285247" y="39801"/>
                </a:cubicBezTo>
                <a:cubicBezTo>
                  <a:pt x="285247" y="56914"/>
                  <a:pt x="296175" y="62275"/>
                  <a:pt x="309989" y="69079"/>
                </a:cubicBezTo>
                <a:lnTo>
                  <a:pt x="317721" y="72893"/>
                </a:lnTo>
                <a:cubicBezTo>
                  <a:pt x="331638" y="79697"/>
                  <a:pt x="333699" y="81140"/>
                  <a:pt x="333699" y="88047"/>
                </a:cubicBezTo>
                <a:cubicBezTo>
                  <a:pt x="333493" y="99181"/>
                  <a:pt x="322050" y="100418"/>
                  <a:pt x="317205" y="100418"/>
                </a:cubicBezTo>
                <a:close/>
              </a:path>
            </a:pathLst>
          </a:custGeom>
          <a:solidFill>
            <a:srgbClr val="2AB4E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2" name="Google Shape;672;p57"/>
          <p:cNvSpPr/>
          <p:nvPr/>
        </p:nvSpPr>
        <p:spPr>
          <a:xfrm>
            <a:off x="1752213" y="2750875"/>
            <a:ext cx="388500" cy="38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7"/>
          <p:cNvSpPr txBox="1"/>
          <p:nvPr/>
        </p:nvSpPr>
        <p:spPr>
          <a:xfrm>
            <a:off x="1485350" y="2195375"/>
            <a:ext cx="970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Data Wrangling</a:t>
            </a:r>
            <a:endParaRPr b="1" sz="1200"/>
          </a:p>
        </p:txBody>
      </p:sp>
      <p:pic>
        <p:nvPicPr>
          <p:cNvPr id="674" name="Google Shape;674;p57"/>
          <p:cNvPicPr preferRelativeResize="0"/>
          <p:nvPr/>
        </p:nvPicPr>
        <p:blipFill>
          <a:blip r:embed="rId3">
            <a:alphaModFix/>
          </a:blip>
          <a:stretch>
            <a:fillRect/>
          </a:stretch>
        </p:blipFill>
        <p:spPr>
          <a:xfrm>
            <a:off x="1778474" y="2777125"/>
            <a:ext cx="336000" cy="336000"/>
          </a:xfrm>
          <a:prstGeom prst="rect">
            <a:avLst/>
          </a:prstGeom>
          <a:noFill/>
          <a:ln>
            <a:noFill/>
          </a:ln>
        </p:spPr>
      </p:pic>
      <p:sp>
        <p:nvSpPr>
          <p:cNvPr id="675" name="Google Shape;675;p57"/>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TPCDS Data for Predicting Customer Lifetime Value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8"/>
          <p:cNvSpPr txBox="1"/>
          <p:nvPr>
            <p:ph idx="1" type="body"/>
          </p:nvPr>
        </p:nvSpPr>
        <p:spPr>
          <a:xfrm>
            <a:off x="365760" y="1214450"/>
            <a:ext cx="7484400" cy="2714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Snowflake</a:t>
            </a:r>
            <a:endParaRPr/>
          </a:p>
          <a:p>
            <a:pPr indent="0" lvl="0" marL="0" rtl="0" algn="l">
              <a:spcBef>
                <a:spcPts val="1000"/>
              </a:spcBef>
              <a:spcAft>
                <a:spcPts val="1000"/>
              </a:spcAft>
              <a:buNone/>
            </a:pPr>
            <a:r>
              <a:rPr lang="en"/>
              <a:t>Future State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59"/>
          <p:cNvSpPr txBox="1"/>
          <p:nvPr>
            <p:ph type="title"/>
          </p:nvPr>
        </p:nvSpPr>
        <p:spPr>
          <a:xfrm>
            <a:off x="335250" y="111764"/>
            <a:ext cx="8473500" cy="600300"/>
          </a:xfrm>
          <a:prstGeom prst="rect">
            <a:avLst/>
          </a:prstGeom>
        </p:spPr>
        <p:txBody>
          <a:bodyPr anchorCtr="0" anchor="t" bIns="91425" lIns="91425" spcFirstLastPara="1" rIns="91425" wrap="square" tIns="91425">
            <a:spAutoFit/>
          </a:bodyPr>
          <a:lstStyle/>
          <a:p>
            <a:pPr indent="0" lvl="0" marL="0" rtl="0" algn="ctr">
              <a:spcBef>
                <a:spcPts val="0"/>
              </a:spcBef>
              <a:spcAft>
                <a:spcPts val="1000"/>
              </a:spcAft>
              <a:buNone/>
            </a:pPr>
            <a:r>
              <a:rPr lang="en"/>
              <a:t>EXAMPLE FUTURE STATE</a:t>
            </a:r>
            <a:endParaRPr/>
          </a:p>
        </p:txBody>
      </p:sp>
      <p:pic>
        <p:nvPicPr>
          <p:cNvPr id="686" name="Google Shape;686;p59"/>
          <p:cNvPicPr preferRelativeResize="0"/>
          <p:nvPr/>
        </p:nvPicPr>
        <p:blipFill>
          <a:blip r:embed="rId3">
            <a:alphaModFix/>
          </a:blip>
          <a:stretch>
            <a:fillRect/>
          </a:stretch>
        </p:blipFill>
        <p:spPr>
          <a:xfrm>
            <a:off x="152400" y="864464"/>
            <a:ext cx="8606264" cy="41266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2"/>
          <p:cNvSpPr txBox="1"/>
          <p:nvPr>
            <p:ph idx="1" type="body"/>
          </p:nvPr>
        </p:nvSpPr>
        <p:spPr>
          <a:xfrm>
            <a:off x="365750" y="228600"/>
            <a:ext cx="1926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Agenda</a:t>
            </a:r>
            <a:endParaRPr/>
          </a:p>
        </p:txBody>
      </p:sp>
      <p:sp>
        <p:nvSpPr>
          <p:cNvPr id="386" name="Google Shape;386;p42"/>
          <p:cNvSpPr txBox="1"/>
          <p:nvPr>
            <p:ph idx="2" type="body"/>
          </p:nvPr>
        </p:nvSpPr>
        <p:spPr>
          <a:xfrm>
            <a:off x="2961200" y="914400"/>
            <a:ext cx="6871500" cy="37719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lt1"/>
                </a:solidFill>
              </a:rPr>
              <a:t>Snowpark Overview (5 min)</a:t>
            </a:r>
            <a:endParaRPr>
              <a:solidFill>
                <a:schemeClr val="lt1"/>
              </a:solidFill>
            </a:endParaRPr>
          </a:p>
          <a:p>
            <a:pPr indent="-342900" lvl="0" marL="457200" rtl="0" algn="l">
              <a:spcBef>
                <a:spcPts val="0"/>
              </a:spcBef>
              <a:spcAft>
                <a:spcPts val="0"/>
              </a:spcAft>
              <a:buSzPts val="1800"/>
              <a:buChar char="•"/>
            </a:pPr>
            <a:r>
              <a:rPr lang="en">
                <a:solidFill>
                  <a:schemeClr val="lt1"/>
                </a:solidFill>
              </a:rPr>
              <a:t>Hands-On Lab Data and Flow (5 min)</a:t>
            </a:r>
            <a:endParaRPr>
              <a:solidFill>
                <a:schemeClr val="lt1"/>
              </a:solidFill>
            </a:endParaRPr>
          </a:p>
          <a:p>
            <a:pPr indent="-342900" lvl="0" marL="457200" rtl="0" algn="l">
              <a:spcBef>
                <a:spcPts val="0"/>
              </a:spcBef>
              <a:spcAft>
                <a:spcPts val="0"/>
              </a:spcAft>
              <a:buSzPts val="1800"/>
              <a:buChar char="•"/>
            </a:pPr>
            <a:r>
              <a:rPr lang="en">
                <a:solidFill>
                  <a:schemeClr val="lt1"/>
                </a:solidFill>
              </a:rPr>
              <a:t>Use Visual Studio Code to complete hands-on lab </a:t>
            </a:r>
            <a:endParaRPr>
              <a:solidFill>
                <a:schemeClr val="lt1"/>
              </a:solidFill>
            </a:endParaRPr>
          </a:p>
          <a:p>
            <a:pPr indent="-342900" lvl="0" marL="457200" rtl="0" algn="l">
              <a:spcBef>
                <a:spcPts val="0"/>
              </a:spcBef>
              <a:spcAft>
                <a:spcPts val="0"/>
              </a:spcAft>
              <a:buSzPts val="1800"/>
              <a:buChar char="•"/>
            </a:pPr>
            <a:r>
              <a:rPr lang="en">
                <a:solidFill>
                  <a:schemeClr val="lt1"/>
                </a:solidFill>
              </a:rPr>
              <a:t>Next Steps: Snowflake for Data Engineering (10 min)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60"/>
          <p:cNvSpPr txBox="1"/>
          <p:nvPr>
            <p:ph idx="1" type="body"/>
          </p:nvPr>
        </p:nvSpPr>
        <p:spPr>
          <a:xfrm>
            <a:off x="365750" y="228600"/>
            <a:ext cx="1926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Next Steps</a:t>
            </a:r>
            <a:endParaRPr sz="1200"/>
          </a:p>
        </p:txBody>
      </p:sp>
      <p:sp>
        <p:nvSpPr>
          <p:cNvPr id="692" name="Google Shape;692;p60"/>
          <p:cNvSpPr txBox="1"/>
          <p:nvPr>
            <p:ph idx="2" type="body"/>
          </p:nvPr>
        </p:nvSpPr>
        <p:spPr>
          <a:xfrm>
            <a:off x="2961200" y="914400"/>
            <a:ext cx="5725500" cy="37719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Code Analysis and Assessment</a:t>
            </a:r>
            <a:endParaRPr/>
          </a:p>
          <a:p>
            <a:pPr indent="-342900" lvl="0" marL="457200" rtl="0" algn="l">
              <a:spcBef>
                <a:spcPts val="0"/>
              </a:spcBef>
              <a:spcAft>
                <a:spcPts val="0"/>
              </a:spcAft>
              <a:buSzPts val="1800"/>
              <a:buChar char="•"/>
            </a:pPr>
            <a:r>
              <a:rPr lang="en"/>
              <a:t>POC Scoping and Plan</a:t>
            </a:r>
            <a:endParaRPr/>
          </a:p>
          <a:p>
            <a:pPr indent="-342900" lvl="0" marL="457200" rtl="0" algn="l">
              <a:spcBef>
                <a:spcPts val="0"/>
              </a:spcBef>
              <a:spcAft>
                <a:spcPts val="0"/>
              </a:spcAft>
              <a:buSzPts val="1800"/>
              <a:buChar char="•"/>
            </a:pPr>
            <a:r>
              <a:rPr lang="en"/>
              <a:t>Test Snowpark </a:t>
            </a:r>
            <a:endParaRPr/>
          </a:p>
          <a:p>
            <a:pPr indent="-292100" lvl="1" marL="914400" rtl="0" algn="l">
              <a:spcBef>
                <a:spcPts val="0"/>
              </a:spcBef>
              <a:spcAft>
                <a:spcPts val="0"/>
              </a:spcAft>
              <a:buSzPts val="1000"/>
              <a:buChar char="•"/>
            </a:pPr>
            <a:r>
              <a:rPr lang="en" sz="1000"/>
              <a:t>Performance</a:t>
            </a:r>
            <a:endParaRPr sz="1000"/>
          </a:p>
          <a:p>
            <a:pPr indent="-292100" lvl="1" marL="914400" rtl="0" algn="l">
              <a:spcBef>
                <a:spcPts val="0"/>
              </a:spcBef>
              <a:spcAft>
                <a:spcPts val="0"/>
              </a:spcAft>
              <a:buSzPts val="1000"/>
              <a:buChar char="•"/>
            </a:pPr>
            <a:r>
              <a:rPr lang="en" sz="1000"/>
              <a:t>Total Cost of Ownership</a:t>
            </a:r>
            <a:endParaRPr sz="1000"/>
          </a:p>
          <a:p>
            <a:pPr indent="-292100" lvl="1" marL="914400" rtl="0" algn="l">
              <a:spcBef>
                <a:spcPts val="0"/>
              </a:spcBef>
              <a:spcAft>
                <a:spcPts val="0"/>
              </a:spcAft>
              <a:buSzPts val="1000"/>
              <a:buChar char="•"/>
            </a:pPr>
            <a:r>
              <a:rPr lang="en" sz="1000"/>
              <a:t>Ease of Use</a:t>
            </a:r>
            <a:endParaRPr sz="1000"/>
          </a:p>
          <a:p>
            <a:pPr indent="-292100" lvl="1" marL="914400" rtl="0" algn="l">
              <a:spcBef>
                <a:spcPts val="0"/>
              </a:spcBef>
              <a:spcAft>
                <a:spcPts val="0"/>
              </a:spcAft>
              <a:buSzPts val="1000"/>
              <a:buChar char="•"/>
            </a:pPr>
            <a:r>
              <a:rPr lang="en" sz="1000"/>
              <a:t>Simplicity and Efficiency</a:t>
            </a:r>
            <a:endParaRPr sz="1000"/>
          </a:p>
          <a:p>
            <a:pPr indent="-292100" lvl="1" marL="914400" rtl="0" algn="l">
              <a:spcBef>
                <a:spcPts val="0"/>
              </a:spcBef>
              <a:spcAft>
                <a:spcPts val="0"/>
              </a:spcAft>
              <a:buSzPts val="1000"/>
              <a:buChar char="•"/>
            </a:pPr>
            <a:r>
              <a:rPr lang="en" sz="1000"/>
              <a:t>Governance &amp; Security</a:t>
            </a:r>
            <a:endParaRPr sz="1000"/>
          </a:p>
          <a:p>
            <a:pPr indent="-292100" lvl="0" marL="457200" rtl="0" algn="l">
              <a:spcBef>
                <a:spcPts val="0"/>
              </a:spcBef>
              <a:spcAft>
                <a:spcPts val="0"/>
              </a:spcAft>
              <a:buSzPts val="1000"/>
              <a:buChar char="•"/>
            </a:pPr>
            <a:r>
              <a:rPr lang="en"/>
              <a:t>Migration Readiness Assessment</a:t>
            </a:r>
            <a:endParaRPr>
              <a:solidFill>
                <a:schemeClr val="lt1"/>
              </a:solidFill>
            </a:endParaRPr>
          </a:p>
          <a:p>
            <a:pPr indent="-292100" lvl="1" marL="914400" rtl="0" algn="l">
              <a:spcBef>
                <a:spcPts val="0"/>
              </a:spcBef>
              <a:spcAft>
                <a:spcPts val="0"/>
              </a:spcAft>
              <a:buSzPts val="1000"/>
              <a:buChar char="•"/>
            </a:pPr>
            <a:r>
              <a:rPr lang="en" sz="1000">
                <a:solidFill>
                  <a:schemeClr val="lt1"/>
                </a:solidFill>
              </a:rPr>
              <a:t>Migration Discovery Workshop</a:t>
            </a:r>
            <a:endParaRPr sz="1000">
              <a:solidFill>
                <a:schemeClr val="lt1"/>
              </a:solidFill>
            </a:endParaRPr>
          </a:p>
          <a:p>
            <a:pPr indent="-292100" lvl="1" marL="914400" rtl="0" algn="l">
              <a:spcBef>
                <a:spcPts val="0"/>
              </a:spcBef>
              <a:spcAft>
                <a:spcPts val="0"/>
              </a:spcAft>
              <a:buClr>
                <a:schemeClr val="lt1"/>
              </a:buClr>
              <a:buSzPts val="1000"/>
              <a:buChar char="•"/>
            </a:pPr>
            <a:r>
              <a:rPr lang="en" sz="1000">
                <a:solidFill>
                  <a:schemeClr val="lt1"/>
                </a:solidFill>
              </a:rPr>
              <a:t>Project Plan</a:t>
            </a:r>
            <a:endParaRPr sz="1000">
              <a:solidFill>
                <a:schemeClr val="lt1"/>
              </a:solidFill>
            </a:endParaRPr>
          </a:p>
          <a:p>
            <a:pPr indent="-292100" lvl="1" marL="914400" rtl="0" algn="l">
              <a:spcBef>
                <a:spcPts val="0"/>
              </a:spcBef>
              <a:spcAft>
                <a:spcPts val="0"/>
              </a:spcAft>
              <a:buClr>
                <a:schemeClr val="lt1"/>
              </a:buClr>
              <a:buSzPts val="1000"/>
              <a:buChar char="•"/>
            </a:pPr>
            <a:r>
              <a:rPr lang="en" sz="1000">
                <a:solidFill>
                  <a:schemeClr val="lt1"/>
                </a:solidFill>
              </a:rPr>
              <a:t>Level of Effort estimates and scoping</a:t>
            </a:r>
            <a:endParaRPr sz="10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1"/>
          <p:cNvSpPr txBox="1"/>
          <p:nvPr>
            <p:ph idx="1" type="body"/>
          </p:nvPr>
        </p:nvSpPr>
        <p:spPr>
          <a:xfrm>
            <a:off x="302895" y="384572"/>
            <a:ext cx="8589600" cy="543000"/>
          </a:xfrm>
          <a:prstGeom prst="rect">
            <a:avLst/>
          </a:prstGeom>
          <a:noFill/>
          <a:ln>
            <a:noFill/>
          </a:ln>
        </p:spPr>
        <p:txBody>
          <a:bodyPr anchorCtr="0" anchor="b" bIns="25700" lIns="51425" spcFirstLastPara="1" rIns="51425" wrap="square" tIns="25700">
            <a:noAutofit/>
          </a:bodyPr>
          <a:lstStyle/>
          <a:p>
            <a:pPr indent="0" lvl="0" marL="0" rtl="0" algn="ctr">
              <a:lnSpc>
                <a:spcPct val="90000"/>
              </a:lnSpc>
              <a:spcBef>
                <a:spcPts val="800"/>
              </a:spcBef>
              <a:spcAft>
                <a:spcPts val="0"/>
              </a:spcAft>
              <a:buSzPts val="2000"/>
              <a:buNone/>
            </a:pPr>
            <a:r>
              <a:rPr lang="en"/>
              <a:t>CODE COMPARISON</a:t>
            </a:r>
            <a:endParaRPr/>
          </a:p>
        </p:txBody>
      </p:sp>
      <p:sp>
        <p:nvSpPr>
          <p:cNvPr id="698" name="Google Shape;698;p61"/>
          <p:cNvSpPr txBox="1"/>
          <p:nvPr>
            <p:ph idx="2" type="body"/>
          </p:nvPr>
        </p:nvSpPr>
        <p:spPr>
          <a:xfrm>
            <a:off x="304562" y="943213"/>
            <a:ext cx="8601300" cy="294900"/>
          </a:xfrm>
          <a:prstGeom prst="rect">
            <a:avLst/>
          </a:prstGeom>
          <a:noFill/>
          <a:ln>
            <a:noFill/>
          </a:ln>
        </p:spPr>
        <p:txBody>
          <a:bodyPr anchorCtr="0" anchor="t" bIns="25700" lIns="51425" spcFirstLastPara="1" rIns="51425" wrap="square" tIns="25700">
            <a:noAutofit/>
          </a:bodyPr>
          <a:lstStyle/>
          <a:p>
            <a:pPr indent="0" lvl="0" marL="0" rtl="0" algn="ctr">
              <a:lnSpc>
                <a:spcPct val="90000"/>
              </a:lnSpc>
              <a:spcBef>
                <a:spcPts val="800"/>
              </a:spcBef>
              <a:spcAft>
                <a:spcPts val="0"/>
              </a:spcAft>
              <a:buSzPts val="1200"/>
              <a:buNone/>
            </a:pPr>
            <a:r>
              <a:rPr lang="en"/>
              <a:t>Swap Spark libraries for Snowpark libraries</a:t>
            </a:r>
            <a:endParaRPr/>
          </a:p>
        </p:txBody>
      </p:sp>
      <p:pic>
        <p:nvPicPr>
          <p:cNvPr id="699" name="Google Shape;699;p61"/>
          <p:cNvPicPr preferRelativeResize="0"/>
          <p:nvPr/>
        </p:nvPicPr>
        <p:blipFill rotWithShape="1">
          <a:blip r:embed="rId3">
            <a:alphaModFix/>
          </a:blip>
          <a:srcRect b="0" l="0" r="0" t="0"/>
          <a:stretch/>
        </p:blipFill>
        <p:spPr>
          <a:xfrm>
            <a:off x="152400" y="1621238"/>
            <a:ext cx="8839204" cy="2650035"/>
          </a:xfrm>
          <a:prstGeom prst="rect">
            <a:avLst/>
          </a:prstGeom>
          <a:noFill/>
          <a:ln>
            <a:noFill/>
          </a:ln>
        </p:spPr>
      </p:pic>
      <p:sp>
        <p:nvSpPr>
          <p:cNvPr id="700" name="Google Shape;700;p61"/>
          <p:cNvSpPr/>
          <p:nvPr/>
        </p:nvSpPr>
        <p:spPr>
          <a:xfrm>
            <a:off x="5335075" y="1874425"/>
            <a:ext cx="290100" cy="12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1"/>
          <p:cNvSpPr/>
          <p:nvPr/>
        </p:nvSpPr>
        <p:spPr>
          <a:xfrm>
            <a:off x="968775" y="1874425"/>
            <a:ext cx="290100" cy="12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1"/>
          <p:cNvSpPr/>
          <p:nvPr/>
        </p:nvSpPr>
        <p:spPr>
          <a:xfrm>
            <a:off x="920350" y="2067650"/>
            <a:ext cx="290100" cy="77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61"/>
          <p:cNvSpPr/>
          <p:nvPr/>
        </p:nvSpPr>
        <p:spPr>
          <a:xfrm>
            <a:off x="5344350" y="2067650"/>
            <a:ext cx="345900" cy="77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61"/>
          <p:cNvSpPr/>
          <p:nvPr/>
        </p:nvSpPr>
        <p:spPr>
          <a:xfrm>
            <a:off x="1816500" y="1621250"/>
            <a:ext cx="290100" cy="12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1"/>
          <p:cNvSpPr/>
          <p:nvPr/>
        </p:nvSpPr>
        <p:spPr>
          <a:xfrm>
            <a:off x="5461100" y="1681200"/>
            <a:ext cx="290100" cy="12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2"/>
          <p:cNvSpPr txBox="1"/>
          <p:nvPr>
            <p:ph idx="1" type="body"/>
          </p:nvPr>
        </p:nvSpPr>
        <p:spPr>
          <a:xfrm>
            <a:off x="302895" y="384572"/>
            <a:ext cx="8589600" cy="543000"/>
          </a:xfrm>
          <a:prstGeom prst="rect">
            <a:avLst/>
          </a:prstGeom>
          <a:noFill/>
          <a:ln>
            <a:noFill/>
          </a:ln>
        </p:spPr>
        <p:txBody>
          <a:bodyPr anchorCtr="0" anchor="b" bIns="25700" lIns="51425" spcFirstLastPara="1" rIns="51425" wrap="square" tIns="25700">
            <a:noAutofit/>
          </a:bodyPr>
          <a:lstStyle/>
          <a:p>
            <a:pPr indent="0" lvl="0" marL="0" rtl="0" algn="ctr">
              <a:lnSpc>
                <a:spcPct val="90000"/>
              </a:lnSpc>
              <a:spcBef>
                <a:spcPts val="800"/>
              </a:spcBef>
              <a:spcAft>
                <a:spcPts val="0"/>
              </a:spcAft>
              <a:buSzPts val="2000"/>
              <a:buNone/>
            </a:pPr>
            <a:r>
              <a:rPr lang="en"/>
              <a:t>CODE COMPARISON CONT.</a:t>
            </a:r>
            <a:endParaRPr/>
          </a:p>
        </p:txBody>
      </p:sp>
      <p:sp>
        <p:nvSpPr>
          <p:cNvPr id="711" name="Google Shape;711;p62"/>
          <p:cNvSpPr txBox="1"/>
          <p:nvPr>
            <p:ph idx="2" type="body"/>
          </p:nvPr>
        </p:nvSpPr>
        <p:spPr>
          <a:xfrm>
            <a:off x="304562" y="943213"/>
            <a:ext cx="8601300" cy="294900"/>
          </a:xfrm>
          <a:prstGeom prst="rect">
            <a:avLst/>
          </a:prstGeom>
          <a:noFill/>
          <a:ln>
            <a:noFill/>
          </a:ln>
        </p:spPr>
        <p:txBody>
          <a:bodyPr anchorCtr="0" anchor="t" bIns="25700" lIns="51425" spcFirstLastPara="1" rIns="51425" wrap="square" tIns="25700">
            <a:noAutofit/>
          </a:bodyPr>
          <a:lstStyle/>
          <a:p>
            <a:pPr indent="0" lvl="0" marL="0" rtl="0" algn="ctr">
              <a:lnSpc>
                <a:spcPct val="90000"/>
              </a:lnSpc>
              <a:spcBef>
                <a:spcPts val="800"/>
              </a:spcBef>
              <a:spcAft>
                <a:spcPts val="0"/>
              </a:spcAft>
              <a:buSzPts val="1200"/>
              <a:buNone/>
            </a:pPr>
            <a:r>
              <a:rPr lang="en"/>
              <a:t>Logic stays the same, remove cacheAsParquet add cacheResult, literal handling etc. </a:t>
            </a:r>
            <a:endParaRPr/>
          </a:p>
        </p:txBody>
      </p:sp>
      <p:sp>
        <p:nvSpPr>
          <p:cNvPr id="712" name="Google Shape;712;p62"/>
          <p:cNvSpPr txBox="1"/>
          <p:nvPr/>
        </p:nvSpPr>
        <p:spPr>
          <a:xfrm>
            <a:off x="304550" y="4196750"/>
            <a:ext cx="8476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Arial"/>
              <a:ea typeface="Arial"/>
              <a:cs typeface="Arial"/>
              <a:sym typeface="Arial"/>
            </a:endParaRPr>
          </a:p>
          <a:p>
            <a:pPr indent="0" lvl="0" marL="45720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Arial"/>
                <a:ea typeface="Arial"/>
                <a:cs typeface="Arial"/>
                <a:sym typeface="Arial"/>
              </a:rPr>
              <a:t>Conversion automation is being developed for future use cases</a:t>
            </a:r>
            <a:endParaRPr b="1" i="0" sz="1500" u="none" cap="none" strike="noStrike">
              <a:solidFill>
                <a:srgbClr val="000000"/>
              </a:solidFill>
              <a:latin typeface="Arial"/>
              <a:ea typeface="Arial"/>
              <a:cs typeface="Arial"/>
              <a:sym typeface="Arial"/>
            </a:endParaRPr>
          </a:p>
        </p:txBody>
      </p:sp>
      <p:pic>
        <p:nvPicPr>
          <p:cNvPr id="713" name="Google Shape;713;p62"/>
          <p:cNvPicPr preferRelativeResize="0"/>
          <p:nvPr/>
        </p:nvPicPr>
        <p:blipFill rotWithShape="1">
          <a:blip r:embed="rId3">
            <a:alphaModFix/>
          </a:blip>
          <a:srcRect b="0" l="0" r="0" t="0"/>
          <a:stretch/>
        </p:blipFill>
        <p:spPr>
          <a:xfrm>
            <a:off x="152400" y="1390513"/>
            <a:ext cx="8839204" cy="2637087"/>
          </a:xfrm>
          <a:prstGeom prst="rect">
            <a:avLst/>
          </a:prstGeom>
          <a:noFill/>
          <a:ln>
            <a:noFill/>
          </a:ln>
        </p:spPr>
      </p:pic>
      <p:sp>
        <p:nvSpPr>
          <p:cNvPr id="714" name="Google Shape;714;p62"/>
          <p:cNvSpPr/>
          <p:nvPr/>
        </p:nvSpPr>
        <p:spPr>
          <a:xfrm>
            <a:off x="1675475" y="2912050"/>
            <a:ext cx="290100" cy="12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2"/>
          <p:cNvSpPr/>
          <p:nvPr/>
        </p:nvSpPr>
        <p:spPr>
          <a:xfrm>
            <a:off x="6123425" y="2912050"/>
            <a:ext cx="290100" cy="12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3"/>
          <p:cNvSpPr txBox="1"/>
          <p:nvPr>
            <p:ph idx="1" type="body"/>
          </p:nvPr>
        </p:nvSpPr>
        <p:spPr>
          <a:xfrm>
            <a:off x="365760" y="1214450"/>
            <a:ext cx="7484400" cy="2714700"/>
          </a:xfrm>
          <a:prstGeom prst="rect">
            <a:avLst/>
          </a:prstGeom>
        </p:spPr>
        <p:txBody>
          <a:bodyPr anchorCtr="0" anchor="ctr" bIns="45700" lIns="91425" spcFirstLastPara="1" rIns="91425" wrap="square" tIns="45700">
            <a:normAutofit/>
          </a:bodyPr>
          <a:lstStyle/>
          <a:p>
            <a:pPr indent="0" lvl="0" marL="0" rtl="0" algn="l">
              <a:spcBef>
                <a:spcPts val="0"/>
              </a:spcBef>
              <a:spcAft>
                <a:spcPts val="1000"/>
              </a:spcAft>
              <a:buNone/>
            </a:pPr>
            <a:r>
              <a:rPr lang="en"/>
              <a:t>Snowpark Overview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4"/>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Snowflake: Why did we create Snowpark?</a:t>
            </a:r>
            <a:endParaRPr/>
          </a:p>
        </p:txBody>
      </p:sp>
      <p:pic>
        <p:nvPicPr>
          <p:cNvPr id="397" name="Google Shape;397;p44"/>
          <p:cNvPicPr preferRelativeResize="0"/>
          <p:nvPr/>
        </p:nvPicPr>
        <p:blipFill rotWithShape="1">
          <a:blip r:embed="rId3">
            <a:alphaModFix/>
          </a:blip>
          <a:srcRect b="24201" l="3413" r="3571" t="3575"/>
          <a:stretch/>
        </p:blipFill>
        <p:spPr>
          <a:xfrm>
            <a:off x="147925" y="1005575"/>
            <a:ext cx="8770202" cy="3830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2" name="Shape 402"/>
        <p:cNvGrpSpPr/>
        <p:nvPr/>
      </p:nvGrpSpPr>
      <p:grpSpPr>
        <a:xfrm>
          <a:off x="0" y="0"/>
          <a:ext cx="0" cy="0"/>
          <a:chOff x="0" y="0"/>
          <a:chExt cx="0" cy="0"/>
        </a:xfrm>
      </p:grpSpPr>
      <p:sp>
        <p:nvSpPr>
          <p:cNvPr id="403" name="Google Shape;403;p45"/>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04" name="Google Shape;404;p45"/>
          <p:cNvPicPr preferRelativeResize="0"/>
          <p:nvPr/>
        </p:nvPicPr>
        <p:blipFill rotWithShape="1">
          <a:blip r:embed="rId3">
            <a:alphaModFix amt="44000"/>
          </a:blip>
          <a:srcRect b="0" l="0" r="0" t="0"/>
          <a:stretch/>
        </p:blipFill>
        <p:spPr>
          <a:xfrm>
            <a:off x="2961825" y="753650"/>
            <a:ext cx="3986050" cy="3976652"/>
          </a:xfrm>
          <a:prstGeom prst="rect">
            <a:avLst/>
          </a:prstGeom>
          <a:noFill/>
          <a:ln>
            <a:noFill/>
          </a:ln>
        </p:spPr>
      </p:pic>
      <p:grpSp>
        <p:nvGrpSpPr>
          <p:cNvPr id="405" name="Google Shape;405;p45"/>
          <p:cNvGrpSpPr/>
          <p:nvPr/>
        </p:nvGrpSpPr>
        <p:grpSpPr>
          <a:xfrm flipH="1" rot="10800000">
            <a:off x="3877163" y="2948963"/>
            <a:ext cx="726353" cy="726426"/>
            <a:chOff x="4946400" y="3357400"/>
            <a:chExt cx="731400" cy="731400"/>
          </a:xfrm>
        </p:grpSpPr>
        <p:sp>
          <p:nvSpPr>
            <p:cNvPr id="406" name="Google Shape;406;p45"/>
            <p:cNvSpPr/>
            <p:nvPr/>
          </p:nvSpPr>
          <p:spPr>
            <a:xfrm>
              <a:off x="4946400" y="3357400"/>
              <a:ext cx="731400" cy="731400"/>
            </a:xfrm>
            <a:prstGeom prst="rect">
              <a:avLst/>
            </a:prstGeom>
            <a:solidFill>
              <a:srgbClr val="F3F3F3">
                <a:alpha val="65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5"/>
            <p:cNvSpPr/>
            <p:nvPr/>
          </p:nvSpPr>
          <p:spPr>
            <a:xfrm rot="5400000">
              <a:off x="5298900" y="3004900"/>
              <a:ext cx="26400" cy="731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45"/>
          <p:cNvGrpSpPr/>
          <p:nvPr/>
        </p:nvGrpSpPr>
        <p:grpSpPr>
          <a:xfrm flipH="1" rot="10800000">
            <a:off x="4656487" y="2948963"/>
            <a:ext cx="726353" cy="726426"/>
            <a:chOff x="4946400" y="3357400"/>
            <a:chExt cx="731400" cy="731400"/>
          </a:xfrm>
        </p:grpSpPr>
        <p:sp>
          <p:nvSpPr>
            <p:cNvPr id="409" name="Google Shape;409;p45"/>
            <p:cNvSpPr/>
            <p:nvPr/>
          </p:nvSpPr>
          <p:spPr>
            <a:xfrm>
              <a:off x="4946400" y="3357400"/>
              <a:ext cx="731400" cy="731400"/>
            </a:xfrm>
            <a:prstGeom prst="rect">
              <a:avLst/>
            </a:prstGeom>
            <a:solidFill>
              <a:srgbClr val="F3F3F3">
                <a:alpha val="65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5"/>
            <p:cNvSpPr/>
            <p:nvPr/>
          </p:nvSpPr>
          <p:spPr>
            <a:xfrm rot="5400000">
              <a:off x="5298900" y="3004900"/>
              <a:ext cx="26400" cy="731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45"/>
          <p:cNvGrpSpPr/>
          <p:nvPr/>
        </p:nvGrpSpPr>
        <p:grpSpPr>
          <a:xfrm flipH="1" rot="10800000">
            <a:off x="5435810" y="2948963"/>
            <a:ext cx="726353" cy="726426"/>
            <a:chOff x="4946400" y="3357400"/>
            <a:chExt cx="731400" cy="731400"/>
          </a:xfrm>
        </p:grpSpPr>
        <p:sp>
          <p:nvSpPr>
            <p:cNvPr id="412" name="Google Shape;412;p45"/>
            <p:cNvSpPr/>
            <p:nvPr/>
          </p:nvSpPr>
          <p:spPr>
            <a:xfrm>
              <a:off x="4946400" y="3357400"/>
              <a:ext cx="731400" cy="731400"/>
            </a:xfrm>
            <a:prstGeom prst="rect">
              <a:avLst/>
            </a:prstGeom>
            <a:solidFill>
              <a:srgbClr val="F3F3F3">
                <a:alpha val="65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5"/>
            <p:cNvSpPr/>
            <p:nvPr/>
          </p:nvSpPr>
          <p:spPr>
            <a:xfrm rot="5400000">
              <a:off x="5298900" y="3004900"/>
              <a:ext cx="26400" cy="731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45"/>
          <p:cNvGrpSpPr/>
          <p:nvPr/>
        </p:nvGrpSpPr>
        <p:grpSpPr>
          <a:xfrm flipH="1" rot="10800000">
            <a:off x="3877163" y="3728637"/>
            <a:ext cx="726353" cy="726426"/>
            <a:chOff x="4946400" y="3357400"/>
            <a:chExt cx="731400" cy="731400"/>
          </a:xfrm>
        </p:grpSpPr>
        <p:sp>
          <p:nvSpPr>
            <p:cNvPr id="415" name="Google Shape;415;p45"/>
            <p:cNvSpPr/>
            <p:nvPr/>
          </p:nvSpPr>
          <p:spPr>
            <a:xfrm>
              <a:off x="4946400" y="3357400"/>
              <a:ext cx="731400" cy="731400"/>
            </a:xfrm>
            <a:prstGeom prst="rect">
              <a:avLst/>
            </a:prstGeom>
            <a:solidFill>
              <a:srgbClr val="F3F3F3">
                <a:alpha val="65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5"/>
            <p:cNvSpPr/>
            <p:nvPr/>
          </p:nvSpPr>
          <p:spPr>
            <a:xfrm rot="5400000">
              <a:off x="5298900" y="3004900"/>
              <a:ext cx="26400" cy="731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45"/>
          <p:cNvGrpSpPr/>
          <p:nvPr/>
        </p:nvGrpSpPr>
        <p:grpSpPr>
          <a:xfrm flipH="1" rot="10800000">
            <a:off x="4656487" y="3728637"/>
            <a:ext cx="726353" cy="726426"/>
            <a:chOff x="4946400" y="3357400"/>
            <a:chExt cx="731400" cy="731400"/>
          </a:xfrm>
        </p:grpSpPr>
        <p:sp>
          <p:nvSpPr>
            <p:cNvPr id="418" name="Google Shape;418;p45"/>
            <p:cNvSpPr/>
            <p:nvPr/>
          </p:nvSpPr>
          <p:spPr>
            <a:xfrm>
              <a:off x="4946400" y="3357400"/>
              <a:ext cx="731400" cy="731400"/>
            </a:xfrm>
            <a:prstGeom prst="rect">
              <a:avLst/>
            </a:prstGeom>
            <a:solidFill>
              <a:srgbClr val="F3F3F3">
                <a:alpha val="65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5"/>
            <p:cNvSpPr/>
            <p:nvPr/>
          </p:nvSpPr>
          <p:spPr>
            <a:xfrm rot="5400000">
              <a:off x="5298900" y="3004900"/>
              <a:ext cx="26400" cy="731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45"/>
          <p:cNvGrpSpPr/>
          <p:nvPr/>
        </p:nvGrpSpPr>
        <p:grpSpPr>
          <a:xfrm flipH="1" rot="10800000">
            <a:off x="5435810" y="3728637"/>
            <a:ext cx="726353" cy="726426"/>
            <a:chOff x="4946400" y="3357400"/>
            <a:chExt cx="731400" cy="731400"/>
          </a:xfrm>
        </p:grpSpPr>
        <p:sp>
          <p:nvSpPr>
            <p:cNvPr id="421" name="Google Shape;421;p45"/>
            <p:cNvSpPr/>
            <p:nvPr/>
          </p:nvSpPr>
          <p:spPr>
            <a:xfrm>
              <a:off x="4946400" y="3357400"/>
              <a:ext cx="731400" cy="731400"/>
            </a:xfrm>
            <a:prstGeom prst="rect">
              <a:avLst/>
            </a:prstGeom>
            <a:solidFill>
              <a:srgbClr val="F3F3F3">
                <a:alpha val="65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5"/>
            <p:cNvSpPr/>
            <p:nvPr/>
          </p:nvSpPr>
          <p:spPr>
            <a:xfrm rot="5400000">
              <a:off x="5298900" y="3004900"/>
              <a:ext cx="26400" cy="731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5"/>
          <p:cNvSpPr txBox="1"/>
          <p:nvPr>
            <p:ph idx="1" type="subTitle"/>
          </p:nvPr>
        </p:nvSpPr>
        <p:spPr>
          <a:xfrm>
            <a:off x="6700600" y="2564996"/>
            <a:ext cx="2159700" cy="8958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sz="1400">
                <a:solidFill>
                  <a:srgbClr val="5B5B5B"/>
                </a:solidFill>
              </a:rPr>
              <a:t>Simple, reliable </a:t>
            </a:r>
            <a:br>
              <a:rPr lang="en" sz="1400">
                <a:solidFill>
                  <a:srgbClr val="5B5B5B"/>
                </a:solidFill>
              </a:rPr>
            </a:br>
            <a:r>
              <a:rPr lang="en" sz="1400">
                <a:solidFill>
                  <a:srgbClr val="5B5B5B"/>
                </a:solidFill>
              </a:rPr>
              <a:t>data pipelines in the language of your choice</a:t>
            </a:r>
            <a:endParaRPr sz="1400">
              <a:solidFill>
                <a:srgbClr val="5B5B5B"/>
              </a:solidFill>
            </a:endParaRPr>
          </a:p>
        </p:txBody>
      </p:sp>
      <p:sp>
        <p:nvSpPr>
          <p:cNvPr id="424" name="Google Shape;424;p45"/>
          <p:cNvSpPr txBox="1"/>
          <p:nvPr/>
        </p:nvSpPr>
        <p:spPr>
          <a:xfrm>
            <a:off x="1927675" y="1733798"/>
            <a:ext cx="1121100" cy="200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400"/>
              <a:buFont typeface="Arial"/>
              <a:buNone/>
            </a:pPr>
            <a:r>
              <a:rPr b="1" lang="en" sz="1300">
                <a:solidFill>
                  <a:schemeClr val="dk2"/>
                </a:solidFill>
              </a:rPr>
              <a:t>Platform</a:t>
            </a:r>
            <a:endParaRPr b="1" i="0" sz="1300" u="none" cap="none" strike="noStrike">
              <a:solidFill>
                <a:schemeClr val="dk2"/>
              </a:solidFill>
              <a:latin typeface="Arial"/>
              <a:ea typeface="Arial"/>
              <a:cs typeface="Arial"/>
              <a:sym typeface="Arial"/>
            </a:endParaRPr>
          </a:p>
        </p:txBody>
      </p:sp>
      <p:sp>
        <p:nvSpPr>
          <p:cNvPr id="425" name="Google Shape;425;p45"/>
          <p:cNvSpPr txBox="1"/>
          <p:nvPr/>
        </p:nvSpPr>
        <p:spPr>
          <a:xfrm>
            <a:off x="1927675" y="3600175"/>
            <a:ext cx="1859100" cy="200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400"/>
              <a:buFont typeface="Arial"/>
              <a:buNone/>
            </a:pPr>
            <a:r>
              <a:rPr b="1" lang="en" sz="1300">
                <a:solidFill>
                  <a:schemeClr val="dk2"/>
                </a:solidFill>
              </a:rPr>
              <a:t>Data + Services + Apps</a:t>
            </a:r>
            <a:endParaRPr b="1" i="0" sz="1300" u="none" cap="none" strike="noStrike">
              <a:solidFill>
                <a:schemeClr val="dk2"/>
              </a:solidFill>
              <a:latin typeface="Arial"/>
              <a:ea typeface="Arial"/>
              <a:cs typeface="Arial"/>
              <a:sym typeface="Arial"/>
            </a:endParaRPr>
          </a:p>
        </p:txBody>
      </p:sp>
      <p:grpSp>
        <p:nvGrpSpPr>
          <p:cNvPr id="426" name="Google Shape;426;p45"/>
          <p:cNvGrpSpPr/>
          <p:nvPr/>
        </p:nvGrpSpPr>
        <p:grpSpPr>
          <a:xfrm>
            <a:off x="1712275" y="2646361"/>
            <a:ext cx="215391" cy="215391"/>
            <a:chOff x="567225" y="3397200"/>
            <a:chExt cx="330000" cy="330000"/>
          </a:xfrm>
        </p:grpSpPr>
        <p:sp>
          <p:nvSpPr>
            <p:cNvPr id="427" name="Google Shape;427;p45"/>
            <p:cNvSpPr/>
            <p:nvPr/>
          </p:nvSpPr>
          <p:spPr>
            <a:xfrm>
              <a:off x="567225" y="3397200"/>
              <a:ext cx="330000" cy="330000"/>
            </a:xfrm>
            <a:prstGeom prst="ellipse">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8" name="Google Shape;428;p45"/>
            <p:cNvSpPr/>
            <p:nvPr/>
          </p:nvSpPr>
          <p:spPr>
            <a:xfrm>
              <a:off x="639075" y="3469050"/>
              <a:ext cx="186300" cy="186300"/>
            </a:xfrm>
            <a:prstGeom prst="plus">
              <a:avLst>
                <a:gd fmla="val 416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429" name="Google Shape;429;p45"/>
          <p:cNvPicPr preferRelativeResize="0"/>
          <p:nvPr/>
        </p:nvPicPr>
        <p:blipFill rotWithShape="1">
          <a:blip r:embed="rId4">
            <a:alphaModFix/>
          </a:blip>
          <a:srcRect b="15963" l="7577" r="8409" t="17552"/>
          <a:stretch/>
        </p:blipFill>
        <p:spPr>
          <a:xfrm>
            <a:off x="3720558" y="1123200"/>
            <a:ext cx="2648320" cy="1609639"/>
          </a:xfrm>
          <a:prstGeom prst="rect">
            <a:avLst/>
          </a:prstGeom>
          <a:noFill/>
          <a:ln>
            <a:noFill/>
          </a:ln>
        </p:spPr>
      </p:pic>
      <p:grpSp>
        <p:nvGrpSpPr>
          <p:cNvPr id="430" name="Google Shape;430;p45"/>
          <p:cNvGrpSpPr/>
          <p:nvPr/>
        </p:nvGrpSpPr>
        <p:grpSpPr>
          <a:xfrm>
            <a:off x="6485204" y="2646352"/>
            <a:ext cx="215400" cy="215400"/>
            <a:chOff x="7323404" y="2298098"/>
            <a:chExt cx="215400" cy="215400"/>
          </a:xfrm>
        </p:grpSpPr>
        <p:sp>
          <p:nvSpPr>
            <p:cNvPr id="431" name="Google Shape;431;p45"/>
            <p:cNvSpPr/>
            <p:nvPr/>
          </p:nvSpPr>
          <p:spPr>
            <a:xfrm>
              <a:off x="7323404" y="2298098"/>
              <a:ext cx="215400" cy="215400"/>
            </a:xfrm>
            <a:prstGeom prst="ellipse">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2" name="Google Shape;432;p45"/>
            <p:cNvSpPr/>
            <p:nvPr/>
          </p:nvSpPr>
          <p:spPr>
            <a:xfrm>
              <a:off x="7368092" y="2361677"/>
              <a:ext cx="126025" cy="106350"/>
            </a:xfrm>
            <a:custGeom>
              <a:rect b="b" l="l" r="r" t="t"/>
              <a:pathLst>
                <a:path extrusionOk="0" h="1033" w="1222">
                  <a:moveTo>
                    <a:pt x="1034" y="0"/>
                  </a:moveTo>
                  <a:lnTo>
                    <a:pt x="372" y="662"/>
                  </a:lnTo>
                  <a:lnTo>
                    <a:pt x="186" y="477"/>
                  </a:lnTo>
                  <a:lnTo>
                    <a:pt x="0" y="662"/>
                  </a:lnTo>
                  <a:lnTo>
                    <a:pt x="372" y="1032"/>
                  </a:lnTo>
                  <a:lnTo>
                    <a:pt x="1221" y="186"/>
                  </a:lnTo>
                  <a:lnTo>
                    <a:pt x="1034" y="0"/>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venir"/>
                <a:ea typeface="Avenir"/>
                <a:cs typeface="Avenir"/>
                <a:sym typeface="Avenir"/>
              </a:endParaRPr>
            </a:p>
          </p:txBody>
        </p:sp>
      </p:grpSp>
      <p:grpSp>
        <p:nvGrpSpPr>
          <p:cNvPr id="433" name="Google Shape;433;p45"/>
          <p:cNvGrpSpPr/>
          <p:nvPr/>
        </p:nvGrpSpPr>
        <p:grpSpPr>
          <a:xfrm>
            <a:off x="4747704" y="3902136"/>
            <a:ext cx="317862" cy="222484"/>
            <a:chOff x="906040" y="1127954"/>
            <a:chExt cx="300181" cy="216130"/>
          </a:xfrm>
        </p:grpSpPr>
        <p:sp>
          <p:nvSpPr>
            <p:cNvPr id="434" name="Google Shape;434;p45"/>
            <p:cNvSpPr/>
            <p:nvPr/>
          </p:nvSpPr>
          <p:spPr>
            <a:xfrm>
              <a:off x="906040" y="1127954"/>
              <a:ext cx="300181" cy="216130"/>
            </a:xfrm>
            <a:custGeom>
              <a:rect b="b" l="l" r="r" t="t"/>
              <a:pathLst>
                <a:path extrusionOk="0" h="216130" w="300181">
                  <a:moveTo>
                    <a:pt x="260650" y="0"/>
                  </a:moveTo>
                  <a:lnTo>
                    <a:pt x="39532" y="0"/>
                  </a:lnTo>
                  <a:cubicBezTo>
                    <a:pt x="17699" y="0"/>
                    <a:pt x="0" y="17699"/>
                    <a:pt x="0" y="39532"/>
                  </a:cubicBezTo>
                  <a:lnTo>
                    <a:pt x="0" y="176599"/>
                  </a:lnTo>
                  <a:cubicBezTo>
                    <a:pt x="0" y="198432"/>
                    <a:pt x="17699" y="216131"/>
                    <a:pt x="39532" y="216131"/>
                  </a:cubicBezTo>
                  <a:lnTo>
                    <a:pt x="260650" y="216131"/>
                  </a:lnTo>
                  <a:cubicBezTo>
                    <a:pt x="282483" y="216131"/>
                    <a:pt x="300182" y="198432"/>
                    <a:pt x="300182" y="176599"/>
                  </a:cubicBezTo>
                  <a:lnTo>
                    <a:pt x="300182" y="39532"/>
                  </a:lnTo>
                  <a:cubicBezTo>
                    <a:pt x="300182" y="17699"/>
                    <a:pt x="282483" y="0"/>
                    <a:pt x="260650" y="0"/>
                  </a:cubicBezTo>
                  <a:close/>
                  <a:moveTo>
                    <a:pt x="277091" y="176599"/>
                  </a:moveTo>
                  <a:cubicBezTo>
                    <a:pt x="277091" y="185680"/>
                    <a:pt x="269730" y="193040"/>
                    <a:pt x="260650" y="193040"/>
                  </a:cubicBezTo>
                  <a:lnTo>
                    <a:pt x="39532" y="193040"/>
                  </a:lnTo>
                  <a:cubicBezTo>
                    <a:pt x="30452" y="193040"/>
                    <a:pt x="23091" y="185680"/>
                    <a:pt x="23091" y="176599"/>
                  </a:cubicBezTo>
                  <a:lnTo>
                    <a:pt x="23091" y="75738"/>
                  </a:lnTo>
                  <a:lnTo>
                    <a:pt x="277091" y="75738"/>
                  </a:lnTo>
                  <a:close/>
                  <a:moveTo>
                    <a:pt x="277091" y="60868"/>
                  </a:moveTo>
                  <a:lnTo>
                    <a:pt x="23091" y="60868"/>
                  </a:lnTo>
                  <a:lnTo>
                    <a:pt x="23091" y="39532"/>
                  </a:lnTo>
                  <a:cubicBezTo>
                    <a:pt x="23091" y="30452"/>
                    <a:pt x="30452" y="23091"/>
                    <a:pt x="39532" y="23091"/>
                  </a:cubicBezTo>
                  <a:lnTo>
                    <a:pt x="260650" y="23091"/>
                  </a:lnTo>
                  <a:cubicBezTo>
                    <a:pt x="269730" y="23091"/>
                    <a:pt x="277091" y="30452"/>
                    <a:pt x="277091" y="3953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35" name="Google Shape;435;p45"/>
            <p:cNvSpPr/>
            <p:nvPr/>
          </p:nvSpPr>
          <p:spPr>
            <a:xfrm>
              <a:off x="943077" y="1161847"/>
              <a:ext cx="16071" cy="16071"/>
            </a:xfrm>
            <a:custGeom>
              <a:rect b="b" l="l" r="r" t="t"/>
              <a:pathLst>
                <a:path extrusionOk="0" h="16071" w="16071">
                  <a:moveTo>
                    <a:pt x="8313" y="5"/>
                  </a:moveTo>
                  <a:cubicBezTo>
                    <a:pt x="3877" y="-148"/>
                    <a:pt x="158" y="3323"/>
                    <a:pt x="5" y="7759"/>
                  </a:cubicBezTo>
                  <a:cubicBezTo>
                    <a:pt x="-148" y="12194"/>
                    <a:pt x="3323" y="15914"/>
                    <a:pt x="7759" y="16067"/>
                  </a:cubicBezTo>
                  <a:cubicBezTo>
                    <a:pt x="12194" y="16219"/>
                    <a:pt x="15913" y="12748"/>
                    <a:pt x="16067" y="8313"/>
                  </a:cubicBezTo>
                  <a:cubicBezTo>
                    <a:pt x="16070" y="8222"/>
                    <a:pt x="16071" y="8131"/>
                    <a:pt x="16071" y="8041"/>
                  </a:cubicBezTo>
                  <a:cubicBezTo>
                    <a:pt x="16074" y="3709"/>
                    <a:pt x="12642" y="154"/>
                    <a:pt x="8313" y="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36" name="Google Shape;436;p45"/>
            <p:cNvSpPr/>
            <p:nvPr/>
          </p:nvSpPr>
          <p:spPr>
            <a:xfrm>
              <a:off x="968570" y="1161852"/>
              <a:ext cx="16071" cy="16071"/>
            </a:xfrm>
            <a:custGeom>
              <a:rect b="b" l="l" r="r" t="t"/>
              <a:pathLst>
                <a:path extrusionOk="0" h="16071" w="16071">
                  <a:moveTo>
                    <a:pt x="8036" y="0"/>
                  </a:moveTo>
                  <a:cubicBezTo>
                    <a:pt x="3598" y="0"/>
                    <a:pt x="0" y="3598"/>
                    <a:pt x="0" y="8036"/>
                  </a:cubicBezTo>
                  <a:cubicBezTo>
                    <a:pt x="0" y="12474"/>
                    <a:pt x="3598" y="16071"/>
                    <a:pt x="8036" y="16071"/>
                  </a:cubicBezTo>
                  <a:cubicBezTo>
                    <a:pt x="12474" y="16071"/>
                    <a:pt x="16071" y="12474"/>
                    <a:pt x="16071" y="8036"/>
                  </a:cubicBezTo>
                  <a:cubicBezTo>
                    <a:pt x="16071" y="3598"/>
                    <a:pt x="12474" y="0"/>
                    <a:pt x="8036"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grpSp>
      <p:grpSp>
        <p:nvGrpSpPr>
          <p:cNvPr id="437" name="Google Shape;437;p45"/>
          <p:cNvGrpSpPr/>
          <p:nvPr/>
        </p:nvGrpSpPr>
        <p:grpSpPr>
          <a:xfrm>
            <a:off x="5530280" y="3098826"/>
            <a:ext cx="408650" cy="245248"/>
            <a:chOff x="4701423" y="3071109"/>
            <a:chExt cx="598842" cy="358183"/>
          </a:xfrm>
        </p:grpSpPr>
        <p:sp>
          <p:nvSpPr>
            <p:cNvPr id="438" name="Google Shape;438;p45"/>
            <p:cNvSpPr/>
            <p:nvPr/>
          </p:nvSpPr>
          <p:spPr>
            <a:xfrm>
              <a:off x="4773084" y="3071109"/>
              <a:ext cx="202380" cy="264503"/>
            </a:xfrm>
            <a:custGeom>
              <a:rect b="b" l="l" r="r" t="t"/>
              <a:pathLst>
                <a:path extrusionOk="0" h="218147" w="166911">
                  <a:moveTo>
                    <a:pt x="34369" y="185913"/>
                  </a:moveTo>
                  <a:cubicBezTo>
                    <a:pt x="37683" y="188834"/>
                    <a:pt x="40842" y="191916"/>
                    <a:pt x="43837" y="195149"/>
                  </a:cubicBezTo>
                  <a:cubicBezTo>
                    <a:pt x="55008" y="205956"/>
                    <a:pt x="67694" y="218148"/>
                    <a:pt x="83126" y="218148"/>
                  </a:cubicBezTo>
                  <a:cubicBezTo>
                    <a:pt x="98557" y="218148"/>
                    <a:pt x="111528" y="205956"/>
                    <a:pt x="122415" y="195057"/>
                  </a:cubicBezTo>
                  <a:cubicBezTo>
                    <a:pt x="125405" y="191820"/>
                    <a:pt x="128565" y="188737"/>
                    <a:pt x="131882" y="185820"/>
                  </a:cubicBezTo>
                  <a:cubicBezTo>
                    <a:pt x="145526" y="175496"/>
                    <a:pt x="154166" y="160109"/>
                    <a:pt x="155740" y="143333"/>
                  </a:cubicBezTo>
                  <a:cubicBezTo>
                    <a:pt x="162917" y="136215"/>
                    <a:pt x="166930" y="126624"/>
                    <a:pt x="166911" y="116640"/>
                  </a:cubicBezTo>
                  <a:lnTo>
                    <a:pt x="166911" y="110821"/>
                  </a:lnTo>
                  <a:cubicBezTo>
                    <a:pt x="166891" y="102400"/>
                    <a:pt x="164030" y="94220"/>
                    <a:pt x="158769" y="87545"/>
                  </a:cubicBezTo>
                  <a:cubicBezTo>
                    <a:pt x="158107" y="55865"/>
                    <a:pt x="150154" y="32127"/>
                    <a:pt x="135101" y="17903"/>
                  </a:cubicBezTo>
                  <a:cubicBezTo>
                    <a:pt x="121438" y="5383"/>
                    <a:pt x="103060" y="-1039"/>
                    <a:pt x="84356" y="169"/>
                  </a:cubicBezTo>
                  <a:lnTo>
                    <a:pt x="82463" y="169"/>
                  </a:lnTo>
                  <a:cubicBezTo>
                    <a:pt x="63769" y="-1140"/>
                    <a:pt x="45357" y="5183"/>
                    <a:pt x="31624" y="17626"/>
                  </a:cubicBezTo>
                  <a:cubicBezTo>
                    <a:pt x="16665" y="32497"/>
                    <a:pt x="8808" y="55588"/>
                    <a:pt x="8145" y="87268"/>
                  </a:cubicBezTo>
                  <a:cubicBezTo>
                    <a:pt x="2846" y="93924"/>
                    <a:pt x="-20" y="102117"/>
                    <a:pt x="3" y="110544"/>
                  </a:cubicBezTo>
                  <a:lnTo>
                    <a:pt x="3" y="116363"/>
                  </a:lnTo>
                  <a:cubicBezTo>
                    <a:pt x="-127" y="126432"/>
                    <a:pt x="3859" y="136137"/>
                    <a:pt x="11080" y="143333"/>
                  </a:cubicBezTo>
                  <a:cubicBezTo>
                    <a:pt x="12464" y="160060"/>
                    <a:pt x="20897" y="175478"/>
                    <a:pt x="34369" y="185913"/>
                  </a:cubicBezTo>
                  <a:close/>
                  <a:moveTo>
                    <a:pt x="22819" y="110544"/>
                  </a:moveTo>
                  <a:cubicBezTo>
                    <a:pt x="22804" y="106352"/>
                    <a:pt x="24509" y="102327"/>
                    <a:pt x="27553" y="99368"/>
                  </a:cubicBezTo>
                  <a:cubicBezTo>
                    <a:pt x="29696" y="97256"/>
                    <a:pt x="30888" y="94397"/>
                    <a:pt x="30866" y="91425"/>
                  </a:cubicBezTo>
                  <a:cubicBezTo>
                    <a:pt x="30866" y="63716"/>
                    <a:pt x="36641" y="44319"/>
                    <a:pt x="47813" y="33328"/>
                  </a:cubicBezTo>
                  <a:cubicBezTo>
                    <a:pt x="56958" y="25392"/>
                    <a:pt x="69034" y="21454"/>
                    <a:pt x="81232" y="22429"/>
                  </a:cubicBezTo>
                  <a:lnTo>
                    <a:pt x="84451" y="22429"/>
                  </a:lnTo>
                  <a:cubicBezTo>
                    <a:pt x="97026" y="21184"/>
                    <a:pt x="109559" y="25137"/>
                    <a:pt x="119007" y="33328"/>
                  </a:cubicBezTo>
                  <a:cubicBezTo>
                    <a:pt x="130273" y="44319"/>
                    <a:pt x="135764" y="63808"/>
                    <a:pt x="135764" y="91425"/>
                  </a:cubicBezTo>
                  <a:cubicBezTo>
                    <a:pt x="135782" y="94389"/>
                    <a:pt x="136968" y="97233"/>
                    <a:pt x="139077" y="99368"/>
                  </a:cubicBezTo>
                  <a:cubicBezTo>
                    <a:pt x="142184" y="102294"/>
                    <a:pt x="143928" y="106331"/>
                    <a:pt x="143906" y="110544"/>
                  </a:cubicBezTo>
                  <a:lnTo>
                    <a:pt x="143906" y="116363"/>
                  </a:lnTo>
                  <a:cubicBezTo>
                    <a:pt x="143932" y="120603"/>
                    <a:pt x="142188" y="124671"/>
                    <a:pt x="139077" y="127631"/>
                  </a:cubicBezTo>
                  <a:lnTo>
                    <a:pt x="136332" y="130402"/>
                  </a:lnTo>
                  <a:cubicBezTo>
                    <a:pt x="134151" y="132459"/>
                    <a:pt x="132920" y="135293"/>
                    <a:pt x="132924" y="138253"/>
                  </a:cubicBezTo>
                  <a:cubicBezTo>
                    <a:pt x="132983" y="149945"/>
                    <a:pt x="127582" y="161028"/>
                    <a:pt x="118249" y="168364"/>
                  </a:cubicBezTo>
                  <a:cubicBezTo>
                    <a:pt x="114368" y="171319"/>
                    <a:pt x="110581" y="175106"/>
                    <a:pt x="106415" y="178985"/>
                  </a:cubicBezTo>
                  <a:cubicBezTo>
                    <a:pt x="99599" y="185636"/>
                    <a:pt x="89279" y="195611"/>
                    <a:pt x="83220" y="195611"/>
                  </a:cubicBezTo>
                  <a:cubicBezTo>
                    <a:pt x="77161" y="195611"/>
                    <a:pt x="66842" y="185636"/>
                    <a:pt x="60026" y="178985"/>
                  </a:cubicBezTo>
                  <a:cubicBezTo>
                    <a:pt x="56277" y="175243"/>
                    <a:pt x="52326" y="171697"/>
                    <a:pt x="48192" y="168364"/>
                  </a:cubicBezTo>
                  <a:cubicBezTo>
                    <a:pt x="38859" y="161028"/>
                    <a:pt x="33458" y="149945"/>
                    <a:pt x="33517" y="138253"/>
                  </a:cubicBezTo>
                  <a:cubicBezTo>
                    <a:pt x="33514" y="135313"/>
                    <a:pt x="32323" y="132492"/>
                    <a:pt x="30204" y="130402"/>
                  </a:cubicBezTo>
                  <a:lnTo>
                    <a:pt x="27364" y="127631"/>
                  </a:lnTo>
                  <a:cubicBezTo>
                    <a:pt x="24314" y="124638"/>
                    <a:pt x="22611" y="120583"/>
                    <a:pt x="22630" y="11636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39" name="Google Shape;439;p45"/>
            <p:cNvSpPr/>
            <p:nvPr/>
          </p:nvSpPr>
          <p:spPr>
            <a:xfrm>
              <a:off x="4815183" y="3120690"/>
              <a:ext cx="118256" cy="58908"/>
            </a:xfrm>
            <a:custGeom>
              <a:rect b="b" l="l" r="r" t="t"/>
              <a:pathLst>
                <a:path extrusionOk="0" h="48584" w="97531">
                  <a:moveTo>
                    <a:pt x="6362" y="48584"/>
                  </a:moveTo>
                  <a:cubicBezTo>
                    <a:pt x="7367" y="48579"/>
                    <a:pt x="8362" y="48392"/>
                    <a:pt x="9297" y="48030"/>
                  </a:cubicBezTo>
                  <a:cubicBezTo>
                    <a:pt x="20437" y="43529"/>
                    <a:pt x="28632" y="34018"/>
                    <a:pt x="31261" y="22538"/>
                  </a:cubicBezTo>
                  <a:cubicBezTo>
                    <a:pt x="47701" y="36422"/>
                    <a:pt x="68512" y="44406"/>
                    <a:pt x="90242" y="45167"/>
                  </a:cubicBezTo>
                  <a:cubicBezTo>
                    <a:pt x="94268" y="45167"/>
                    <a:pt x="97532" y="41982"/>
                    <a:pt x="97532" y="38055"/>
                  </a:cubicBezTo>
                  <a:cubicBezTo>
                    <a:pt x="97532" y="34127"/>
                    <a:pt x="94268" y="30943"/>
                    <a:pt x="90242" y="30943"/>
                  </a:cubicBezTo>
                  <a:cubicBezTo>
                    <a:pt x="56823" y="30943"/>
                    <a:pt x="30882" y="2495"/>
                    <a:pt x="30693" y="2218"/>
                  </a:cubicBezTo>
                  <a:cubicBezTo>
                    <a:pt x="28439" y="-101"/>
                    <a:pt x="24875" y="-668"/>
                    <a:pt x="21983" y="832"/>
                  </a:cubicBezTo>
                  <a:cubicBezTo>
                    <a:pt x="18983" y="2214"/>
                    <a:pt x="17340" y="5419"/>
                    <a:pt x="18007" y="8591"/>
                  </a:cubicBezTo>
                  <a:cubicBezTo>
                    <a:pt x="20130" y="19616"/>
                    <a:pt x="14270" y="30632"/>
                    <a:pt x="3806" y="35284"/>
                  </a:cubicBezTo>
                  <a:cubicBezTo>
                    <a:pt x="270" y="37162"/>
                    <a:pt x="-1037" y="41481"/>
                    <a:pt x="889" y="44931"/>
                  </a:cubicBezTo>
                  <a:cubicBezTo>
                    <a:pt x="2007" y="46934"/>
                    <a:pt x="4043" y="48293"/>
                    <a:pt x="6362" y="4858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40" name="Google Shape;440;p45"/>
            <p:cNvSpPr/>
            <p:nvPr/>
          </p:nvSpPr>
          <p:spPr>
            <a:xfrm>
              <a:off x="4949465" y="3074914"/>
              <a:ext cx="152229" cy="257339"/>
            </a:xfrm>
            <a:custGeom>
              <a:rect b="b" l="l" r="r" t="t"/>
              <a:pathLst>
                <a:path extrusionOk="0" h="212238" w="125550">
                  <a:moveTo>
                    <a:pt x="18664" y="28250"/>
                  </a:moveTo>
                  <a:cubicBezTo>
                    <a:pt x="24978" y="23619"/>
                    <a:pt x="32877" y="21536"/>
                    <a:pt x="40722" y="22431"/>
                  </a:cubicBezTo>
                  <a:lnTo>
                    <a:pt x="44888" y="22431"/>
                  </a:lnTo>
                  <a:cubicBezTo>
                    <a:pt x="57021" y="21200"/>
                    <a:pt x="69122" y="25024"/>
                    <a:pt x="78213" y="32960"/>
                  </a:cubicBezTo>
                  <a:cubicBezTo>
                    <a:pt x="89289" y="43490"/>
                    <a:pt x="94402" y="62332"/>
                    <a:pt x="94402" y="89025"/>
                  </a:cubicBezTo>
                  <a:cubicBezTo>
                    <a:pt x="94394" y="92013"/>
                    <a:pt x="95623" y="94877"/>
                    <a:pt x="97810" y="96968"/>
                  </a:cubicBezTo>
                  <a:cubicBezTo>
                    <a:pt x="100715" y="99776"/>
                    <a:pt x="102351" y="103600"/>
                    <a:pt x="102354" y="107590"/>
                  </a:cubicBezTo>
                  <a:lnTo>
                    <a:pt x="102354" y="113224"/>
                  </a:lnTo>
                  <a:cubicBezTo>
                    <a:pt x="102367" y="117244"/>
                    <a:pt x="100731" y="121102"/>
                    <a:pt x="97810" y="123938"/>
                  </a:cubicBezTo>
                  <a:lnTo>
                    <a:pt x="95064" y="126617"/>
                  </a:lnTo>
                  <a:cubicBezTo>
                    <a:pt x="92945" y="128707"/>
                    <a:pt x="91754" y="131528"/>
                    <a:pt x="91751" y="134468"/>
                  </a:cubicBezTo>
                  <a:cubicBezTo>
                    <a:pt x="91801" y="145743"/>
                    <a:pt x="86571" y="156424"/>
                    <a:pt x="77550" y="163470"/>
                  </a:cubicBezTo>
                  <a:cubicBezTo>
                    <a:pt x="73540" y="166678"/>
                    <a:pt x="69715" y="170101"/>
                    <a:pt x="66095" y="173722"/>
                  </a:cubicBezTo>
                  <a:cubicBezTo>
                    <a:pt x="59562" y="180096"/>
                    <a:pt x="49622" y="189794"/>
                    <a:pt x="43846" y="189794"/>
                  </a:cubicBezTo>
                  <a:cubicBezTo>
                    <a:pt x="38071" y="189794"/>
                    <a:pt x="34379" y="185730"/>
                    <a:pt x="28415" y="178987"/>
                  </a:cubicBezTo>
                  <a:cubicBezTo>
                    <a:pt x="24979" y="175286"/>
                    <a:pt x="21277" y="171829"/>
                    <a:pt x="17338" y="168642"/>
                  </a:cubicBezTo>
                  <a:cubicBezTo>
                    <a:pt x="11910" y="165473"/>
                    <a:pt x="4874" y="167197"/>
                    <a:pt x="1626" y="172494"/>
                  </a:cubicBezTo>
                  <a:cubicBezTo>
                    <a:pt x="-1139" y="177001"/>
                    <a:pt x="-313" y="182779"/>
                    <a:pt x="3611" y="186376"/>
                  </a:cubicBezTo>
                  <a:cubicBezTo>
                    <a:pt x="6662" y="188833"/>
                    <a:pt x="9511" y="191520"/>
                    <a:pt x="12131" y="194412"/>
                  </a:cubicBezTo>
                  <a:cubicBezTo>
                    <a:pt x="19642" y="204647"/>
                    <a:pt x="31370" y="211160"/>
                    <a:pt x="44225" y="212238"/>
                  </a:cubicBezTo>
                  <a:cubicBezTo>
                    <a:pt x="59373" y="212238"/>
                    <a:pt x="71680" y="200323"/>
                    <a:pt x="82568" y="189794"/>
                  </a:cubicBezTo>
                  <a:cubicBezTo>
                    <a:pt x="85565" y="186740"/>
                    <a:pt x="88725" y="183842"/>
                    <a:pt x="92035" y="181112"/>
                  </a:cubicBezTo>
                  <a:cubicBezTo>
                    <a:pt x="105207" y="170905"/>
                    <a:pt x="113438" y="155816"/>
                    <a:pt x="114756" y="139456"/>
                  </a:cubicBezTo>
                  <a:cubicBezTo>
                    <a:pt x="121678" y="132465"/>
                    <a:pt x="125547" y="123128"/>
                    <a:pt x="125549" y="113409"/>
                  </a:cubicBezTo>
                  <a:lnTo>
                    <a:pt x="125549" y="107775"/>
                  </a:lnTo>
                  <a:cubicBezTo>
                    <a:pt x="125629" y="99454"/>
                    <a:pt x="122826" y="91350"/>
                    <a:pt x="117597" y="84776"/>
                  </a:cubicBezTo>
                  <a:cubicBezTo>
                    <a:pt x="116934" y="54019"/>
                    <a:pt x="109265" y="31298"/>
                    <a:pt x="94686" y="17074"/>
                  </a:cubicBezTo>
                  <a:cubicBezTo>
                    <a:pt x="81237" y="5083"/>
                    <a:pt x="63349" y="-1024"/>
                    <a:pt x="45172" y="171"/>
                  </a:cubicBezTo>
                  <a:lnTo>
                    <a:pt x="41574" y="171"/>
                  </a:lnTo>
                  <a:cubicBezTo>
                    <a:pt x="28771" y="-846"/>
                    <a:pt x="16024" y="2698"/>
                    <a:pt x="5693" y="10146"/>
                  </a:cubicBezTo>
                  <a:cubicBezTo>
                    <a:pt x="465" y="13717"/>
                    <a:pt x="-807" y="20747"/>
                    <a:pt x="2853" y="25848"/>
                  </a:cubicBezTo>
                  <a:cubicBezTo>
                    <a:pt x="6513" y="30949"/>
                    <a:pt x="13719" y="32190"/>
                    <a:pt x="18948" y="2861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41" name="Google Shape;441;p45"/>
            <p:cNvSpPr/>
            <p:nvPr/>
          </p:nvSpPr>
          <p:spPr>
            <a:xfrm>
              <a:off x="4967010" y="3123006"/>
              <a:ext cx="93814" cy="53904"/>
            </a:xfrm>
            <a:custGeom>
              <a:rect b="b" l="l" r="r" t="t"/>
              <a:pathLst>
                <a:path extrusionOk="0" h="44457" w="77372">
                  <a:moveTo>
                    <a:pt x="77371" y="37253"/>
                  </a:moveTo>
                  <a:cubicBezTo>
                    <a:pt x="77425" y="33446"/>
                    <a:pt x="74360" y="30291"/>
                    <a:pt x="70460" y="30141"/>
                  </a:cubicBezTo>
                  <a:cubicBezTo>
                    <a:pt x="38177" y="30141"/>
                    <a:pt x="13089" y="2432"/>
                    <a:pt x="12805" y="2432"/>
                  </a:cubicBezTo>
                  <a:cubicBezTo>
                    <a:pt x="10156" y="-526"/>
                    <a:pt x="5550" y="-828"/>
                    <a:pt x="2518" y="1757"/>
                  </a:cubicBezTo>
                  <a:cubicBezTo>
                    <a:pt x="2507" y="1766"/>
                    <a:pt x="2497" y="1776"/>
                    <a:pt x="2485" y="1785"/>
                  </a:cubicBezTo>
                  <a:cubicBezTo>
                    <a:pt x="-519" y="4323"/>
                    <a:pt x="-845" y="8757"/>
                    <a:pt x="1756" y="11687"/>
                  </a:cubicBezTo>
                  <a:cubicBezTo>
                    <a:pt x="1778" y="11712"/>
                    <a:pt x="1801" y="11736"/>
                    <a:pt x="1822" y="11761"/>
                  </a:cubicBezTo>
                  <a:cubicBezTo>
                    <a:pt x="2959" y="13146"/>
                    <a:pt x="31360" y="44457"/>
                    <a:pt x="70460" y="44457"/>
                  </a:cubicBezTo>
                  <a:cubicBezTo>
                    <a:pt x="74375" y="44259"/>
                    <a:pt x="77427" y="41077"/>
                    <a:pt x="77371" y="3725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42" name="Google Shape;442;p45"/>
            <p:cNvSpPr/>
            <p:nvPr/>
          </p:nvSpPr>
          <p:spPr>
            <a:xfrm>
              <a:off x="4701423" y="3323083"/>
              <a:ext cx="472449" cy="106209"/>
            </a:xfrm>
            <a:custGeom>
              <a:rect b="b" l="l" r="r" t="t"/>
              <a:pathLst>
                <a:path extrusionOk="0" h="87595" w="389649">
                  <a:moveTo>
                    <a:pt x="366047" y="64781"/>
                  </a:moveTo>
                  <a:cubicBezTo>
                    <a:pt x="366047" y="68014"/>
                    <a:pt x="366709" y="71062"/>
                    <a:pt x="367088" y="73464"/>
                  </a:cubicBezTo>
                  <a:cubicBezTo>
                    <a:pt x="368052" y="78799"/>
                    <a:pt x="372801" y="82693"/>
                    <a:pt x="378354" y="82700"/>
                  </a:cubicBezTo>
                  <a:lnTo>
                    <a:pt x="380058" y="82700"/>
                  </a:lnTo>
                  <a:cubicBezTo>
                    <a:pt x="386223" y="81707"/>
                    <a:pt x="390435" y="76078"/>
                    <a:pt x="389526" y="70046"/>
                  </a:cubicBezTo>
                  <a:cubicBezTo>
                    <a:pt x="389526" y="67922"/>
                    <a:pt x="388863" y="65243"/>
                    <a:pt x="388579" y="62288"/>
                  </a:cubicBezTo>
                  <a:cubicBezTo>
                    <a:pt x="387953" y="52236"/>
                    <a:pt x="386012" y="42303"/>
                    <a:pt x="382804" y="32731"/>
                  </a:cubicBezTo>
                  <a:cubicBezTo>
                    <a:pt x="381100" y="28575"/>
                    <a:pt x="376934" y="18784"/>
                    <a:pt x="311231" y="404"/>
                  </a:cubicBezTo>
                  <a:cubicBezTo>
                    <a:pt x="307773" y="-521"/>
                    <a:pt x="304071" y="161"/>
                    <a:pt x="301196" y="2251"/>
                  </a:cubicBezTo>
                  <a:lnTo>
                    <a:pt x="280084" y="17584"/>
                  </a:lnTo>
                  <a:cubicBezTo>
                    <a:pt x="275375" y="21124"/>
                    <a:pt x="274261" y="27609"/>
                    <a:pt x="277528" y="32454"/>
                  </a:cubicBezTo>
                  <a:cubicBezTo>
                    <a:pt x="272510" y="27005"/>
                    <a:pt x="257646" y="17861"/>
                    <a:pt x="206618" y="3637"/>
                  </a:cubicBezTo>
                  <a:cubicBezTo>
                    <a:pt x="202881" y="2602"/>
                    <a:pt x="198861" y="3470"/>
                    <a:pt x="195920" y="5946"/>
                  </a:cubicBezTo>
                  <a:lnTo>
                    <a:pt x="143755" y="50927"/>
                  </a:lnTo>
                  <a:lnTo>
                    <a:pt x="91306" y="5946"/>
                  </a:lnTo>
                  <a:cubicBezTo>
                    <a:pt x="88365" y="3470"/>
                    <a:pt x="84345" y="2602"/>
                    <a:pt x="80608" y="3637"/>
                  </a:cubicBezTo>
                  <a:cubicBezTo>
                    <a:pt x="13012" y="22109"/>
                    <a:pt x="8847" y="32454"/>
                    <a:pt x="7048" y="36703"/>
                  </a:cubicBezTo>
                  <a:cubicBezTo>
                    <a:pt x="3866" y="46091"/>
                    <a:pt x="1925" y="55837"/>
                    <a:pt x="1273" y="65705"/>
                  </a:cubicBezTo>
                  <a:cubicBezTo>
                    <a:pt x="1273" y="69215"/>
                    <a:pt x="610" y="72355"/>
                    <a:pt x="137" y="74941"/>
                  </a:cubicBezTo>
                  <a:cubicBezTo>
                    <a:pt x="-827" y="80986"/>
                    <a:pt x="3410" y="86649"/>
                    <a:pt x="9604" y="87595"/>
                  </a:cubicBezTo>
                  <a:lnTo>
                    <a:pt x="11403" y="87595"/>
                  </a:lnTo>
                  <a:cubicBezTo>
                    <a:pt x="16943" y="87551"/>
                    <a:pt x="21670" y="83675"/>
                    <a:pt x="22669" y="78359"/>
                  </a:cubicBezTo>
                  <a:cubicBezTo>
                    <a:pt x="22669" y="75403"/>
                    <a:pt x="23521" y="71893"/>
                    <a:pt x="23900" y="68014"/>
                  </a:cubicBezTo>
                  <a:cubicBezTo>
                    <a:pt x="24502" y="60691"/>
                    <a:pt x="25737" y="53430"/>
                    <a:pt x="27592" y="46309"/>
                  </a:cubicBezTo>
                  <a:cubicBezTo>
                    <a:pt x="44728" y="37954"/>
                    <a:pt x="62721" y="31391"/>
                    <a:pt x="81271" y="26728"/>
                  </a:cubicBezTo>
                  <a:lnTo>
                    <a:pt x="135708" y="74018"/>
                  </a:lnTo>
                  <a:cubicBezTo>
                    <a:pt x="137789" y="75687"/>
                    <a:pt x="140398" y="76601"/>
                    <a:pt x="143092" y="76604"/>
                  </a:cubicBezTo>
                  <a:lnTo>
                    <a:pt x="144418" y="76604"/>
                  </a:lnTo>
                  <a:cubicBezTo>
                    <a:pt x="147118" y="76633"/>
                    <a:pt x="149738" y="75715"/>
                    <a:pt x="151802" y="74018"/>
                  </a:cubicBezTo>
                  <a:lnTo>
                    <a:pt x="206618" y="27005"/>
                  </a:lnTo>
                  <a:cubicBezTo>
                    <a:pt x="225033" y="31587"/>
                    <a:pt x="242899" y="38058"/>
                    <a:pt x="259919" y="46309"/>
                  </a:cubicBezTo>
                  <a:cubicBezTo>
                    <a:pt x="261907" y="53782"/>
                    <a:pt x="263174" y="61419"/>
                    <a:pt x="263706" y="69123"/>
                  </a:cubicBezTo>
                  <a:cubicBezTo>
                    <a:pt x="263706" y="72540"/>
                    <a:pt x="264463" y="75680"/>
                    <a:pt x="264842" y="78359"/>
                  </a:cubicBezTo>
                  <a:cubicBezTo>
                    <a:pt x="265769" y="83715"/>
                    <a:pt x="270540" y="87626"/>
                    <a:pt x="276108" y="87595"/>
                  </a:cubicBezTo>
                  <a:lnTo>
                    <a:pt x="277717" y="87595"/>
                  </a:lnTo>
                  <a:cubicBezTo>
                    <a:pt x="283882" y="86602"/>
                    <a:pt x="288094" y="80973"/>
                    <a:pt x="287184" y="74941"/>
                  </a:cubicBezTo>
                  <a:cubicBezTo>
                    <a:pt x="287184" y="72725"/>
                    <a:pt x="286616" y="69861"/>
                    <a:pt x="286238" y="66813"/>
                  </a:cubicBezTo>
                  <a:cubicBezTo>
                    <a:pt x="285637" y="56706"/>
                    <a:pt x="283729" y="46712"/>
                    <a:pt x="280557" y="37072"/>
                  </a:cubicBezTo>
                  <a:cubicBezTo>
                    <a:pt x="280127" y="36082"/>
                    <a:pt x="279620" y="35125"/>
                    <a:pt x="279043" y="34209"/>
                  </a:cubicBezTo>
                  <a:cubicBezTo>
                    <a:pt x="282886" y="38531"/>
                    <a:pt x="289501" y="39216"/>
                    <a:pt x="294190" y="35779"/>
                  </a:cubicBezTo>
                  <a:lnTo>
                    <a:pt x="310569" y="23772"/>
                  </a:lnTo>
                  <a:cubicBezTo>
                    <a:pt x="328482" y="28292"/>
                    <a:pt x="345867" y="34607"/>
                    <a:pt x="362449" y="42614"/>
                  </a:cubicBezTo>
                  <a:cubicBezTo>
                    <a:pt x="364299" y="49889"/>
                    <a:pt x="365502" y="57306"/>
                    <a:pt x="366047" y="6478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43" name="Google Shape;443;p45"/>
            <p:cNvSpPr/>
            <p:nvPr/>
          </p:nvSpPr>
          <p:spPr>
            <a:xfrm>
              <a:off x="5080587" y="3079048"/>
              <a:ext cx="150329" cy="249843"/>
            </a:xfrm>
            <a:custGeom>
              <a:rect b="b" l="l" r="r" t="t"/>
              <a:pathLst>
                <a:path extrusionOk="0" h="206056" w="123983">
                  <a:moveTo>
                    <a:pt x="19654" y="27980"/>
                  </a:moveTo>
                  <a:cubicBezTo>
                    <a:pt x="25734" y="23544"/>
                    <a:pt x="33315" y="21530"/>
                    <a:pt x="40860" y="22345"/>
                  </a:cubicBezTo>
                  <a:lnTo>
                    <a:pt x="44931" y="22345"/>
                  </a:lnTo>
                  <a:cubicBezTo>
                    <a:pt x="56602" y="21174"/>
                    <a:pt x="68242" y="24825"/>
                    <a:pt x="77025" y="32413"/>
                  </a:cubicBezTo>
                  <a:cubicBezTo>
                    <a:pt x="87439" y="42573"/>
                    <a:pt x="92741" y="60769"/>
                    <a:pt x="92741" y="86630"/>
                  </a:cubicBezTo>
                  <a:cubicBezTo>
                    <a:pt x="92744" y="89570"/>
                    <a:pt x="93935" y="92391"/>
                    <a:pt x="96055" y="94481"/>
                  </a:cubicBezTo>
                  <a:cubicBezTo>
                    <a:pt x="98873" y="97141"/>
                    <a:pt x="100448" y="100816"/>
                    <a:pt x="100410" y="104641"/>
                  </a:cubicBezTo>
                  <a:lnTo>
                    <a:pt x="100410" y="110091"/>
                  </a:lnTo>
                  <a:cubicBezTo>
                    <a:pt x="100433" y="113887"/>
                    <a:pt x="98859" y="117526"/>
                    <a:pt x="96055" y="120158"/>
                  </a:cubicBezTo>
                  <a:lnTo>
                    <a:pt x="93404" y="122745"/>
                  </a:lnTo>
                  <a:cubicBezTo>
                    <a:pt x="91301" y="124846"/>
                    <a:pt x="90113" y="127659"/>
                    <a:pt x="90090" y="130596"/>
                  </a:cubicBezTo>
                  <a:cubicBezTo>
                    <a:pt x="90121" y="141358"/>
                    <a:pt x="85140" y="151550"/>
                    <a:pt x="76552" y="158305"/>
                  </a:cubicBezTo>
                  <a:cubicBezTo>
                    <a:pt x="72616" y="161428"/>
                    <a:pt x="68885" y="164791"/>
                    <a:pt x="65381" y="168372"/>
                  </a:cubicBezTo>
                  <a:cubicBezTo>
                    <a:pt x="59038" y="174468"/>
                    <a:pt x="49381" y="183797"/>
                    <a:pt x="43985" y="183797"/>
                  </a:cubicBezTo>
                  <a:cubicBezTo>
                    <a:pt x="38588" y="183797"/>
                    <a:pt x="35369" y="179825"/>
                    <a:pt x="29216" y="173452"/>
                  </a:cubicBezTo>
                  <a:cubicBezTo>
                    <a:pt x="25957" y="169798"/>
                    <a:pt x="22378" y="166430"/>
                    <a:pt x="18518" y="163385"/>
                  </a:cubicBezTo>
                  <a:cubicBezTo>
                    <a:pt x="13536" y="159609"/>
                    <a:pt x="6371" y="160432"/>
                    <a:pt x="2423" y="165232"/>
                  </a:cubicBezTo>
                  <a:cubicBezTo>
                    <a:pt x="-1450" y="170048"/>
                    <a:pt x="-588" y="177015"/>
                    <a:pt x="4349" y="180793"/>
                  </a:cubicBezTo>
                  <a:cubicBezTo>
                    <a:pt x="4370" y="180810"/>
                    <a:pt x="4391" y="180826"/>
                    <a:pt x="4411" y="180841"/>
                  </a:cubicBezTo>
                  <a:cubicBezTo>
                    <a:pt x="7290" y="183291"/>
                    <a:pt x="10009" y="185913"/>
                    <a:pt x="12553" y="188692"/>
                  </a:cubicBezTo>
                  <a:cubicBezTo>
                    <a:pt x="19952" y="198656"/>
                    <a:pt x="31422" y="204993"/>
                    <a:pt x="43985" y="206057"/>
                  </a:cubicBezTo>
                  <a:cubicBezTo>
                    <a:pt x="58848" y="206057"/>
                    <a:pt x="70872" y="194419"/>
                    <a:pt x="81854" y="184166"/>
                  </a:cubicBezTo>
                  <a:cubicBezTo>
                    <a:pt x="84849" y="181227"/>
                    <a:pt x="88009" y="178451"/>
                    <a:pt x="91321" y="175854"/>
                  </a:cubicBezTo>
                  <a:cubicBezTo>
                    <a:pt x="104162" y="165890"/>
                    <a:pt x="112185" y="151171"/>
                    <a:pt x="113474" y="135214"/>
                  </a:cubicBezTo>
                  <a:cubicBezTo>
                    <a:pt x="120245" y="128450"/>
                    <a:pt x="124020" y="119360"/>
                    <a:pt x="123983" y="109906"/>
                  </a:cubicBezTo>
                  <a:lnTo>
                    <a:pt x="123983" y="104457"/>
                  </a:lnTo>
                  <a:cubicBezTo>
                    <a:pt x="123977" y="96421"/>
                    <a:pt x="121284" y="88606"/>
                    <a:pt x="116315" y="82197"/>
                  </a:cubicBezTo>
                  <a:cubicBezTo>
                    <a:pt x="114895" y="52733"/>
                    <a:pt x="107321" y="30566"/>
                    <a:pt x="93120" y="16711"/>
                  </a:cubicBezTo>
                  <a:cubicBezTo>
                    <a:pt x="79767" y="4846"/>
                    <a:pt x="61996" y="-1134"/>
                    <a:pt x="43985" y="178"/>
                  </a:cubicBezTo>
                  <a:lnTo>
                    <a:pt x="41429" y="178"/>
                  </a:lnTo>
                  <a:cubicBezTo>
                    <a:pt x="28930" y="-731"/>
                    <a:pt x="16509" y="2741"/>
                    <a:pt x="6400" y="9969"/>
                  </a:cubicBezTo>
                  <a:cubicBezTo>
                    <a:pt x="1171" y="13539"/>
                    <a:pt x="-101" y="20569"/>
                    <a:pt x="3559" y="25670"/>
                  </a:cubicBezTo>
                  <a:cubicBezTo>
                    <a:pt x="7219" y="30772"/>
                    <a:pt x="14425" y="32012"/>
                    <a:pt x="19654" y="2844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44" name="Google Shape;444;p45"/>
            <p:cNvSpPr/>
            <p:nvPr/>
          </p:nvSpPr>
          <p:spPr>
            <a:xfrm>
              <a:off x="5098072" y="3125702"/>
              <a:ext cx="92091" cy="52802"/>
            </a:xfrm>
            <a:custGeom>
              <a:rect b="b" l="l" r="r" t="t"/>
              <a:pathLst>
                <a:path extrusionOk="0" h="43548" w="75951">
                  <a:moveTo>
                    <a:pt x="75951" y="36414"/>
                  </a:moveTo>
                  <a:cubicBezTo>
                    <a:pt x="75899" y="32472"/>
                    <a:pt x="72608" y="29302"/>
                    <a:pt x="68567" y="29302"/>
                  </a:cubicBezTo>
                  <a:cubicBezTo>
                    <a:pt x="37324" y="29302"/>
                    <a:pt x="13088" y="2702"/>
                    <a:pt x="12804" y="2424"/>
                  </a:cubicBezTo>
                  <a:cubicBezTo>
                    <a:pt x="10203" y="-506"/>
                    <a:pt x="5659" y="-825"/>
                    <a:pt x="2655" y="1713"/>
                  </a:cubicBezTo>
                  <a:cubicBezTo>
                    <a:pt x="2630" y="1735"/>
                    <a:pt x="2604" y="1756"/>
                    <a:pt x="2580" y="1778"/>
                  </a:cubicBezTo>
                  <a:cubicBezTo>
                    <a:pt x="-444" y="4214"/>
                    <a:pt x="-871" y="8580"/>
                    <a:pt x="1625" y="11530"/>
                  </a:cubicBezTo>
                  <a:cubicBezTo>
                    <a:pt x="1690" y="11606"/>
                    <a:pt x="1755" y="11680"/>
                    <a:pt x="1822" y="11753"/>
                  </a:cubicBezTo>
                  <a:cubicBezTo>
                    <a:pt x="2958" y="13046"/>
                    <a:pt x="30224" y="43526"/>
                    <a:pt x="68093" y="43526"/>
                  </a:cubicBezTo>
                  <a:cubicBezTo>
                    <a:pt x="72107" y="43832"/>
                    <a:pt x="75615" y="40906"/>
                    <a:pt x="75929" y="36990"/>
                  </a:cubicBezTo>
                  <a:cubicBezTo>
                    <a:pt x="75944" y="36799"/>
                    <a:pt x="75952" y="36606"/>
                    <a:pt x="75951" y="3641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45" name="Google Shape;445;p45"/>
            <p:cNvSpPr/>
            <p:nvPr/>
          </p:nvSpPr>
          <p:spPr>
            <a:xfrm>
              <a:off x="5166410" y="3320122"/>
              <a:ext cx="133855" cy="98084"/>
            </a:xfrm>
            <a:custGeom>
              <a:rect b="b" l="l" r="r" t="t"/>
              <a:pathLst>
                <a:path extrusionOk="0" h="80894" w="110396">
                  <a:moveTo>
                    <a:pt x="23648" y="2570"/>
                  </a:moveTo>
                  <a:lnTo>
                    <a:pt x="4713" y="17810"/>
                  </a:lnTo>
                  <a:cubicBezTo>
                    <a:pt x="-401" y="21443"/>
                    <a:pt x="-1528" y="28434"/>
                    <a:pt x="2195" y="33423"/>
                  </a:cubicBezTo>
                  <a:cubicBezTo>
                    <a:pt x="5919" y="38413"/>
                    <a:pt x="13084" y="39513"/>
                    <a:pt x="18199" y="35880"/>
                  </a:cubicBezTo>
                  <a:cubicBezTo>
                    <a:pt x="18547" y="35632"/>
                    <a:pt x="18881" y="35366"/>
                    <a:pt x="19198" y="35082"/>
                  </a:cubicBezTo>
                  <a:lnTo>
                    <a:pt x="33683" y="23536"/>
                  </a:lnTo>
                  <a:cubicBezTo>
                    <a:pt x="50849" y="28036"/>
                    <a:pt x="67502" y="34226"/>
                    <a:pt x="83386" y="42009"/>
                  </a:cubicBezTo>
                  <a:cubicBezTo>
                    <a:pt x="85142" y="48955"/>
                    <a:pt x="86314" y="56029"/>
                    <a:pt x="86889" y="63160"/>
                  </a:cubicBezTo>
                  <a:cubicBezTo>
                    <a:pt x="86889" y="66393"/>
                    <a:pt x="87552" y="69256"/>
                    <a:pt x="87836" y="71658"/>
                  </a:cubicBezTo>
                  <a:cubicBezTo>
                    <a:pt x="88800" y="76994"/>
                    <a:pt x="93549" y="80887"/>
                    <a:pt x="99102" y="80894"/>
                  </a:cubicBezTo>
                  <a:lnTo>
                    <a:pt x="100806" y="80894"/>
                  </a:lnTo>
                  <a:cubicBezTo>
                    <a:pt x="106971" y="79901"/>
                    <a:pt x="111183" y="74272"/>
                    <a:pt x="110273" y="68240"/>
                  </a:cubicBezTo>
                  <a:cubicBezTo>
                    <a:pt x="110273" y="66116"/>
                    <a:pt x="109705" y="63530"/>
                    <a:pt x="109327" y="60574"/>
                  </a:cubicBezTo>
                  <a:cubicBezTo>
                    <a:pt x="108737" y="50805"/>
                    <a:pt x="106860" y="41150"/>
                    <a:pt x="103741" y="31849"/>
                  </a:cubicBezTo>
                  <a:cubicBezTo>
                    <a:pt x="102037" y="27785"/>
                    <a:pt x="97966" y="18272"/>
                    <a:pt x="34062" y="446"/>
                  </a:cubicBezTo>
                  <a:cubicBezTo>
                    <a:pt x="30444" y="-591"/>
                    <a:pt x="26536" y="206"/>
                    <a:pt x="23648" y="257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grpSp>
      <p:grpSp>
        <p:nvGrpSpPr>
          <p:cNvPr id="446" name="Google Shape;446;p45"/>
          <p:cNvGrpSpPr/>
          <p:nvPr/>
        </p:nvGrpSpPr>
        <p:grpSpPr>
          <a:xfrm>
            <a:off x="3966010" y="3078758"/>
            <a:ext cx="317839" cy="264871"/>
            <a:chOff x="4422169" y="2428439"/>
            <a:chExt cx="297797" cy="247035"/>
          </a:xfrm>
        </p:grpSpPr>
        <p:sp>
          <p:nvSpPr>
            <p:cNvPr id="447" name="Google Shape;447;p45"/>
            <p:cNvSpPr/>
            <p:nvPr/>
          </p:nvSpPr>
          <p:spPr>
            <a:xfrm>
              <a:off x="4469383" y="2428439"/>
              <a:ext cx="134019" cy="178870"/>
            </a:xfrm>
            <a:custGeom>
              <a:rect b="b" l="l" r="r" t="t"/>
              <a:pathLst>
                <a:path extrusionOk="0" h="178870" w="134019">
                  <a:moveTo>
                    <a:pt x="27617" y="152546"/>
                  </a:moveTo>
                  <a:cubicBezTo>
                    <a:pt x="30327" y="154843"/>
                    <a:pt x="32917" y="157279"/>
                    <a:pt x="35375" y="159843"/>
                  </a:cubicBezTo>
                  <a:cubicBezTo>
                    <a:pt x="44612" y="169080"/>
                    <a:pt x="54495" y="178870"/>
                    <a:pt x="66964" y="178870"/>
                  </a:cubicBezTo>
                  <a:cubicBezTo>
                    <a:pt x="79433" y="178870"/>
                    <a:pt x="89500" y="168710"/>
                    <a:pt x="98460" y="159843"/>
                  </a:cubicBezTo>
                  <a:cubicBezTo>
                    <a:pt x="100926" y="157253"/>
                    <a:pt x="103547" y="154816"/>
                    <a:pt x="106311" y="152546"/>
                  </a:cubicBezTo>
                  <a:cubicBezTo>
                    <a:pt x="117113" y="143911"/>
                    <a:pt x="123812" y="131151"/>
                    <a:pt x="124783" y="117356"/>
                  </a:cubicBezTo>
                  <a:cubicBezTo>
                    <a:pt x="130652" y="111579"/>
                    <a:pt x="133976" y="103701"/>
                    <a:pt x="134020" y="95466"/>
                  </a:cubicBezTo>
                  <a:lnTo>
                    <a:pt x="134020" y="90663"/>
                  </a:lnTo>
                  <a:cubicBezTo>
                    <a:pt x="134035" y="83736"/>
                    <a:pt x="131726" y="77003"/>
                    <a:pt x="127462" y="71544"/>
                  </a:cubicBezTo>
                  <a:cubicBezTo>
                    <a:pt x="126908" y="45589"/>
                    <a:pt x="120627" y="26378"/>
                    <a:pt x="108527" y="14370"/>
                  </a:cubicBezTo>
                  <a:cubicBezTo>
                    <a:pt x="97468" y="4194"/>
                    <a:pt x="82691" y="-955"/>
                    <a:pt x="67703" y="146"/>
                  </a:cubicBezTo>
                  <a:lnTo>
                    <a:pt x="66132" y="146"/>
                  </a:lnTo>
                  <a:cubicBezTo>
                    <a:pt x="51188" y="-912"/>
                    <a:pt x="36474" y="4272"/>
                    <a:pt x="25492" y="14463"/>
                  </a:cubicBezTo>
                  <a:cubicBezTo>
                    <a:pt x="13393" y="26470"/>
                    <a:pt x="7020" y="45682"/>
                    <a:pt x="6558" y="71636"/>
                  </a:cubicBezTo>
                  <a:cubicBezTo>
                    <a:pt x="2293" y="77095"/>
                    <a:pt x="-16" y="83828"/>
                    <a:pt x="0" y="90755"/>
                  </a:cubicBezTo>
                  <a:lnTo>
                    <a:pt x="0" y="95558"/>
                  </a:lnTo>
                  <a:cubicBezTo>
                    <a:pt x="93" y="103783"/>
                    <a:pt x="3410" y="111642"/>
                    <a:pt x="9236" y="117448"/>
                  </a:cubicBezTo>
                  <a:cubicBezTo>
                    <a:pt x="10188" y="131202"/>
                    <a:pt x="16854" y="143930"/>
                    <a:pt x="27617" y="152546"/>
                  </a:cubicBezTo>
                  <a:close/>
                  <a:moveTo>
                    <a:pt x="18380" y="90663"/>
                  </a:moveTo>
                  <a:cubicBezTo>
                    <a:pt x="18366" y="87203"/>
                    <a:pt x="19728" y="83880"/>
                    <a:pt x="22167" y="81426"/>
                  </a:cubicBezTo>
                  <a:cubicBezTo>
                    <a:pt x="23930" y="79699"/>
                    <a:pt x="24928" y="77337"/>
                    <a:pt x="24938" y="74869"/>
                  </a:cubicBezTo>
                  <a:cubicBezTo>
                    <a:pt x="24938" y="52240"/>
                    <a:pt x="29464" y="36261"/>
                    <a:pt x="38423" y="27301"/>
                  </a:cubicBezTo>
                  <a:cubicBezTo>
                    <a:pt x="45653" y="20650"/>
                    <a:pt x="55322" y="17304"/>
                    <a:pt x="65116" y="18065"/>
                  </a:cubicBezTo>
                  <a:lnTo>
                    <a:pt x="67610" y="18065"/>
                  </a:lnTo>
                  <a:cubicBezTo>
                    <a:pt x="77734" y="17116"/>
                    <a:pt x="87790" y="20468"/>
                    <a:pt x="95319" y="27301"/>
                  </a:cubicBezTo>
                  <a:cubicBezTo>
                    <a:pt x="104556" y="36538"/>
                    <a:pt x="108804" y="52240"/>
                    <a:pt x="108804" y="74869"/>
                  </a:cubicBezTo>
                  <a:cubicBezTo>
                    <a:pt x="108815" y="77337"/>
                    <a:pt x="109812" y="79699"/>
                    <a:pt x="111575" y="81426"/>
                  </a:cubicBezTo>
                  <a:cubicBezTo>
                    <a:pt x="114015" y="83880"/>
                    <a:pt x="115377" y="87203"/>
                    <a:pt x="115362" y="90663"/>
                  </a:cubicBezTo>
                  <a:lnTo>
                    <a:pt x="115362" y="95466"/>
                  </a:lnTo>
                  <a:cubicBezTo>
                    <a:pt x="115377" y="98926"/>
                    <a:pt x="114015" y="102249"/>
                    <a:pt x="111575" y="104702"/>
                  </a:cubicBezTo>
                  <a:lnTo>
                    <a:pt x="109359" y="106919"/>
                  </a:lnTo>
                  <a:cubicBezTo>
                    <a:pt x="107595" y="108647"/>
                    <a:pt x="106598" y="111009"/>
                    <a:pt x="106588" y="113477"/>
                  </a:cubicBezTo>
                  <a:cubicBezTo>
                    <a:pt x="106644" y="123056"/>
                    <a:pt x="102324" y="132137"/>
                    <a:pt x="94858" y="138138"/>
                  </a:cubicBezTo>
                  <a:cubicBezTo>
                    <a:pt x="91618" y="140856"/>
                    <a:pt x="88534" y="143754"/>
                    <a:pt x="85621" y="146820"/>
                  </a:cubicBezTo>
                  <a:cubicBezTo>
                    <a:pt x="80172" y="152269"/>
                    <a:pt x="71859" y="160490"/>
                    <a:pt x="67148" y="160490"/>
                  </a:cubicBezTo>
                  <a:cubicBezTo>
                    <a:pt x="62438" y="160490"/>
                    <a:pt x="54033" y="152269"/>
                    <a:pt x="48676" y="146820"/>
                  </a:cubicBezTo>
                  <a:cubicBezTo>
                    <a:pt x="45763" y="143754"/>
                    <a:pt x="42679" y="140856"/>
                    <a:pt x="39439" y="138138"/>
                  </a:cubicBezTo>
                  <a:cubicBezTo>
                    <a:pt x="31973" y="132137"/>
                    <a:pt x="27653" y="123056"/>
                    <a:pt x="27709" y="113477"/>
                  </a:cubicBezTo>
                  <a:cubicBezTo>
                    <a:pt x="27723" y="111022"/>
                    <a:pt x="26760" y="108662"/>
                    <a:pt x="25031" y="106919"/>
                  </a:cubicBezTo>
                  <a:lnTo>
                    <a:pt x="22722" y="104702"/>
                  </a:lnTo>
                  <a:cubicBezTo>
                    <a:pt x="20282" y="102249"/>
                    <a:pt x="18920" y="98926"/>
                    <a:pt x="18935" y="9546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48" name="Google Shape;448;p45"/>
            <p:cNvSpPr/>
            <p:nvPr/>
          </p:nvSpPr>
          <p:spPr>
            <a:xfrm>
              <a:off x="4502052" y="2462954"/>
              <a:ext cx="68284" cy="37583"/>
            </a:xfrm>
            <a:custGeom>
              <a:rect b="b" l="l" r="r" t="t"/>
              <a:pathLst>
                <a:path extrusionOk="0" h="37583" w="68284">
                  <a:moveTo>
                    <a:pt x="7325" y="37584"/>
                  </a:moveTo>
                  <a:cubicBezTo>
                    <a:pt x="8222" y="37547"/>
                    <a:pt x="9102" y="37327"/>
                    <a:pt x="9911" y="36937"/>
                  </a:cubicBezTo>
                  <a:cubicBezTo>
                    <a:pt x="16691" y="34350"/>
                    <a:pt x="22059" y="29015"/>
                    <a:pt x="24689" y="22251"/>
                  </a:cubicBezTo>
                  <a:cubicBezTo>
                    <a:pt x="35056" y="30362"/>
                    <a:pt x="47739" y="34957"/>
                    <a:pt x="60895" y="35367"/>
                  </a:cubicBezTo>
                  <a:cubicBezTo>
                    <a:pt x="64976" y="35367"/>
                    <a:pt x="68285" y="32059"/>
                    <a:pt x="68285" y="27978"/>
                  </a:cubicBezTo>
                  <a:cubicBezTo>
                    <a:pt x="68285" y="23897"/>
                    <a:pt x="64976" y="20589"/>
                    <a:pt x="60895" y="20589"/>
                  </a:cubicBezTo>
                  <a:cubicBezTo>
                    <a:pt x="47013" y="19272"/>
                    <a:pt x="34113" y="12855"/>
                    <a:pt x="24689" y="2578"/>
                  </a:cubicBezTo>
                  <a:cubicBezTo>
                    <a:pt x="22563" y="40"/>
                    <a:pt x="18982" y="-722"/>
                    <a:pt x="16007" y="730"/>
                  </a:cubicBezTo>
                  <a:cubicBezTo>
                    <a:pt x="13012" y="2163"/>
                    <a:pt x="11320" y="5397"/>
                    <a:pt x="11850" y="8674"/>
                  </a:cubicBezTo>
                  <a:cubicBezTo>
                    <a:pt x="13067" y="14736"/>
                    <a:pt x="9975" y="20844"/>
                    <a:pt x="4369" y="23452"/>
                  </a:cubicBezTo>
                  <a:cubicBezTo>
                    <a:pt x="645" y="25121"/>
                    <a:pt x="-1021" y="29493"/>
                    <a:pt x="648" y="33217"/>
                  </a:cubicBezTo>
                  <a:cubicBezTo>
                    <a:pt x="1829" y="35852"/>
                    <a:pt x="4437" y="37558"/>
                    <a:pt x="7325" y="3758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49" name="Google Shape;449;p45"/>
            <p:cNvSpPr/>
            <p:nvPr/>
          </p:nvSpPr>
          <p:spPr>
            <a:xfrm>
              <a:off x="4422169" y="2605835"/>
              <a:ext cx="230371" cy="69639"/>
            </a:xfrm>
            <a:custGeom>
              <a:rect b="b" l="l" r="r" t="t"/>
              <a:pathLst>
                <a:path extrusionOk="0" h="69639" w="230371">
                  <a:moveTo>
                    <a:pt x="115102" y="60310"/>
                  </a:moveTo>
                  <a:lnTo>
                    <a:pt x="115656" y="60310"/>
                  </a:lnTo>
                  <a:cubicBezTo>
                    <a:pt x="117849" y="60265"/>
                    <a:pt x="119963" y="59485"/>
                    <a:pt x="121660" y="58094"/>
                  </a:cubicBezTo>
                  <a:lnTo>
                    <a:pt x="165440" y="19578"/>
                  </a:lnTo>
                  <a:cubicBezTo>
                    <a:pt x="180162" y="23496"/>
                    <a:pt x="194433" y="28945"/>
                    <a:pt x="208020" y="35834"/>
                  </a:cubicBezTo>
                  <a:cubicBezTo>
                    <a:pt x="209540" y="41898"/>
                    <a:pt x="210560" y="48076"/>
                    <a:pt x="211068" y="54307"/>
                  </a:cubicBezTo>
                  <a:cubicBezTo>
                    <a:pt x="211068" y="57078"/>
                    <a:pt x="211622" y="59572"/>
                    <a:pt x="211899" y="61604"/>
                  </a:cubicBezTo>
                  <a:cubicBezTo>
                    <a:pt x="212548" y="66194"/>
                    <a:pt x="216500" y="69592"/>
                    <a:pt x="221136" y="69547"/>
                  </a:cubicBezTo>
                  <a:lnTo>
                    <a:pt x="222429" y="69547"/>
                  </a:lnTo>
                  <a:cubicBezTo>
                    <a:pt x="227478" y="68832"/>
                    <a:pt x="230993" y="64159"/>
                    <a:pt x="230280" y="59110"/>
                  </a:cubicBezTo>
                  <a:cubicBezTo>
                    <a:pt x="230280" y="57262"/>
                    <a:pt x="229725" y="54953"/>
                    <a:pt x="229448" y="52460"/>
                  </a:cubicBezTo>
                  <a:cubicBezTo>
                    <a:pt x="228976" y="43977"/>
                    <a:pt x="227392" y="35592"/>
                    <a:pt x="224738" y="27521"/>
                  </a:cubicBezTo>
                  <a:cubicBezTo>
                    <a:pt x="223352" y="24012"/>
                    <a:pt x="219935" y="15791"/>
                    <a:pt x="165810" y="366"/>
                  </a:cubicBezTo>
                  <a:cubicBezTo>
                    <a:pt x="162775" y="-515"/>
                    <a:pt x="159500" y="217"/>
                    <a:pt x="157128" y="2306"/>
                  </a:cubicBezTo>
                  <a:lnTo>
                    <a:pt x="115195" y="39252"/>
                  </a:lnTo>
                  <a:lnTo>
                    <a:pt x="73261" y="2306"/>
                  </a:lnTo>
                  <a:cubicBezTo>
                    <a:pt x="70911" y="248"/>
                    <a:pt x="67679" y="-481"/>
                    <a:pt x="64672" y="366"/>
                  </a:cubicBezTo>
                  <a:cubicBezTo>
                    <a:pt x="10362" y="15884"/>
                    <a:pt x="6667" y="24104"/>
                    <a:pt x="5559" y="27614"/>
                  </a:cubicBezTo>
                  <a:cubicBezTo>
                    <a:pt x="3029" y="35329"/>
                    <a:pt x="1508" y="43339"/>
                    <a:pt x="1033" y="51444"/>
                  </a:cubicBezTo>
                  <a:cubicBezTo>
                    <a:pt x="1033" y="54307"/>
                    <a:pt x="387" y="56893"/>
                    <a:pt x="109" y="59110"/>
                  </a:cubicBezTo>
                  <a:cubicBezTo>
                    <a:pt x="-666" y="64131"/>
                    <a:pt x="2759" y="68835"/>
                    <a:pt x="7776" y="69639"/>
                  </a:cubicBezTo>
                  <a:lnTo>
                    <a:pt x="9253" y="69639"/>
                  </a:lnTo>
                  <a:cubicBezTo>
                    <a:pt x="13829" y="69698"/>
                    <a:pt x="17758" y="66398"/>
                    <a:pt x="18490" y="61881"/>
                  </a:cubicBezTo>
                  <a:cubicBezTo>
                    <a:pt x="18490" y="59479"/>
                    <a:pt x="19229" y="56524"/>
                    <a:pt x="19598" y="53291"/>
                  </a:cubicBezTo>
                  <a:cubicBezTo>
                    <a:pt x="20019" y="47367"/>
                    <a:pt x="20978" y="41492"/>
                    <a:pt x="22461" y="35742"/>
                  </a:cubicBezTo>
                  <a:cubicBezTo>
                    <a:pt x="36007" y="28831"/>
                    <a:pt x="50250" y="23382"/>
                    <a:pt x="64949" y="19486"/>
                  </a:cubicBezTo>
                  <a:lnTo>
                    <a:pt x="108267" y="58094"/>
                  </a:lnTo>
                  <a:cubicBezTo>
                    <a:pt x="109940" y="59524"/>
                    <a:pt x="112070" y="60310"/>
                    <a:pt x="114271" y="6031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50" name="Google Shape;450;p45"/>
            <p:cNvSpPr/>
            <p:nvPr/>
          </p:nvSpPr>
          <p:spPr>
            <a:xfrm>
              <a:off x="4592320" y="2439670"/>
              <a:ext cx="127646" cy="177338"/>
            </a:xfrm>
            <a:custGeom>
              <a:rect b="b" l="l" r="r" t="t"/>
              <a:pathLst>
                <a:path extrusionOk="0" h="177338" w="127646">
                  <a:moveTo>
                    <a:pt x="7389" y="14778"/>
                  </a:moveTo>
                  <a:lnTo>
                    <a:pt x="112868" y="14778"/>
                  </a:lnTo>
                  <a:lnTo>
                    <a:pt x="112868" y="162560"/>
                  </a:lnTo>
                  <a:lnTo>
                    <a:pt x="59575" y="162560"/>
                  </a:lnTo>
                  <a:cubicBezTo>
                    <a:pt x="55494" y="162560"/>
                    <a:pt x="52185" y="165868"/>
                    <a:pt x="52185" y="169949"/>
                  </a:cubicBezTo>
                  <a:cubicBezTo>
                    <a:pt x="52185" y="174030"/>
                    <a:pt x="55494" y="177338"/>
                    <a:pt x="59575" y="177338"/>
                  </a:cubicBezTo>
                  <a:lnTo>
                    <a:pt x="120257" y="177338"/>
                  </a:lnTo>
                  <a:cubicBezTo>
                    <a:pt x="124338" y="177338"/>
                    <a:pt x="127647" y="174030"/>
                    <a:pt x="127647" y="169949"/>
                  </a:cubicBezTo>
                  <a:lnTo>
                    <a:pt x="127647" y="7389"/>
                  </a:lnTo>
                  <a:cubicBezTo>
                    <a:pt x="127647" y="3308"/>
                    <a:pt x="124338" y="0"/>
                    <a:pt x="120257" y="0"/>
                  </a:cubicBezTo>
                  <a:lnTo>
                    <a:pt x="7389" y="0"/>
                  </a:lnTo>
                  <a:cubicBezTo>
                    <a:pt x="3308" y="0"/>
                    <a:pt x="0" y="3308"/>
                    <a:pt x="0" y="7389"/>
                  </a:cubicBezTo>
                  <a:cubicBezTo>
                    <a:pt x="0" y="11470"/>
                    <a:pt x="3308" y="14778"/>
                    <a:pt x="7389" y="1477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51" name="Google Shape;451;p45"/>
            <p:cNvSpPr/>
            <p:nvPr/>
          </p:nvSpPr>
          <p:spPr>
            <a:xfrm>
              <a:off x="4600362" y="2484009"/>
              <a:ext cx="93970" cy="97781"/>
            </a:xfrm>
            <a:custGeom>
              <a:rect b="b" l="l" r="r" t="t"/>
              <a:pathLst>
                <a:path extrusionOk="0" h="97781" w="93970">
                  <a:moveTo>
                    <a:pt x="60214" y="66035"/>
                  </a:moveTo>
                  <a:lnTo>
                    <a:pt x="93280" y="10617"/>
                  </a:lnTo>
                  <a:cubicBezTo>
                    <a:pt x="95012" y="6866"/>
                    <a:pt x="93374" y="2421"/>
                    <a:pt x="89623" y="689"/>
                  </a:cubicBezTo>
                  <a:cubicBezTo>
                    <a:pt x="86437" y="-781"/>
                    <a:pt x="82658" y="160"/>
                    <a:pt x="80534" y="2951"/>
                  </a:cubicBezTo>
                  <a:lnTo>
                    <a:pt x="51162" y="51996"/>
                  </a:lnTo>
                  <a:lnTo>
                    <a:pt x="36846" y="44422"/>
                  </a:lnTo>
                  <a:cubicBezTo>
                    <a:pt x="33594" y="42860"/>
                    <a:pt x="29690" y="43876"/>
                    <a:pt x="27610" y="46824"/>
                  </a:cubicBezTo>
                  <a:lnTo>
                    <a:pt x="1286" y="86263"/>
                  </a:lnTo>
                  <a:cubicBezTo>
                    <a:pt x="-998" y="89583"/>
                    <a:pt x="-159" y="94126"/>
                    <a:pt x="3161" y="96410"/>
                  </a:cubicBezTo>
                  <a:cubicBezTo>
                    <a:pt x="3213" y="96446"/>
                    <a:pt x="3265" y="96481"/>
                    <a:pt x="3318" y="96515"/>
                  </a:cubicBezTo>
                  <a:cubicBezTo>
                    <a:pt x="6509" y="98689"/>
                    <a:pt x="10841" y="98001"/>
                    <a:pt x="13201" y="94945"/>
                  </a:cubicBezTo>
                  <a:lnTo>
                    <a:pt x="35830" y="61048"/>
                  </a:lnTo>
                  <a:lnTo>
                    <a:pt x="50424" y="68806"/>
                  </a:lnTo>
                  <a:cubicBezTo>
                    <a:pt x="53899" y="70686"/>
                    <a:pt x="58239" y="69457"/>
                    <a:pt x="60214" y="6603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grpSp>
      <p:sp>
        <p:nvSpPr>
          <p:cNvPr id="452" name="Google Shape;452;p45"/>
          <p:cNvSpPr txBox="1"/>
          <p:nvPr/>
        </p:nvSpPr>
        <p:spPr>
          <a:xfrm>
            <a:off x="3974502" y="3395721"/>
            <a:ext cx="561900" cy="20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b="1" lang="en" sz="750">
                <a:solidFill>
                  <a:schemeClr val="dk2"/>
                </a:solidFill>
              </a:rPr>
              <a:t>3rd Party</a:t>
            </a:r>
            <a:endParaRPr b="1" sz="750">
              <a:solidFill>
                <a:schemeClr val="dk2"/>
              </a:solidFill>
            </a:endParaRPr>
          </a:p>
          <a:p>
            <a:pPr indent="0" lvl="0" marL="0" rtl="0" algn="l">
              <a:lnSpc>
                <a:spcPct val="90000"/>
              </a:lnSpc>
              <a:spcBef>
                <a:spcPts val="0"/>
              </a:spcBef>
              <a:spcAft>
                <a:spcPts val="0"/>
              </a:spcAft>
              <a:buNone/>
            </a:pPr>
            <a:r>
              <a:rPr b="1" lang="en" sz="750">
                <a:solidFill>
                  <a:schemeClr val="dk2"/>
                </a:solidFill>
              </a:rPr>
              <a:t>Data</a:t>
            </a:r>
            <a:endParaRPr b="1" sz="750">
              <a:solidFill>
                <a:schemeClr val="dk2"/>
              </a:solidFill>
            </a:endParaRPr>
          </a:p>
        </p:txBody>
      </p:sp>
      <p:grpSp>
        <p:nvGrpSpPr>
          <p:cNvPr id="453" name="Google Shape;453;p45"/>
          <p:cNvGrpSpPr/>
          <p:nvPr/>
        </p:nvGrpSpPr>
        <p:grpSpPr>
          <a:xfrm>
            <a:off x="5529486" y="3833945"/>
            <a:ext cx="290477" cy="290627"/>
            <a:chOff x="3708400" y="1720751"/>
            <a:chExt cx="1724921" cy="1700567"/>
          </a:xfrm>
        </p:grpSpPr>
        <p:sp>
          <p:nvSpPr>
            <p:cNvPr id="454" name="Google Shape;454;p45"/>
            <p:cNvSpPr/>
            <p:nvPr/>
          </p:nvSpPr>
          <p:spPr>
            <a:xfrm>
              <a:off x="4208054" y="3185919"/>
              <a:ext cx="744095" cy="235399"/>
            </a:xfrm>
            <a:custGeom>
              <a:rect b="b" l="l" r="r" t="t"/>
              <a:pathLst>
                <a:path extrusionOk="0" h="235399" w="744095">
                  <a:moveTo>
                    <a:pt x="701414" y="37553"/>
                  </a:moveTo>
                  <a:cubicBezTo>
                    <a:pt x="687521" y="34768"/>
                    <a:pt x="673086" y="37601"/>
                    <a:pt x="661271" y="45444"/>
                  </a:cubicBezTo>
                  <a:cubicBezTo>
                    <a:pt x="603666" y="83473"/>
                    <a:pt x="445656" y="163429"/>
                    <a:pt x="207074" y="89368"/>
                  </a:cubicBezTo>
                  <a:cubicBezTo>
                    <a:pt x="209277" y="86867"/>
                    <a:pt x="211276" y="84196"/>
                    <a:pt x="213053" y="81382"/>
                  </a:cubicBezTo>
                  <a:cubicBezTo>
                    <a:pt x="228410" y="56140"/>
                    <a:pt x="220432" y="23207"/>
                    <a:pt x="195234" y="7824"/>
                  </a:cubicBezTo>
                  <a:cubicBezTo>
                    <a:pt x="183120" y="427"/>
                    <a:pt x="168567" y="-1845"/>
                    <a:pt x="154784" y="1521"/>
                  </a:cubicBezTo>
                  <a:lnTo>
                    <a:pt x="0" y="39550"/>
                  </a:lnTo>
                  <a:lnTo>
                    <a:pt x="37960" y="194613"/>
                  </a:lnTo>
                  <a:cubicBezTo>
                    <a:pt x="43820" y="218562"/>
                    <a:pt x="65255" y="235409"/>
                    <a:pt x="89871" y="235399"/>
                  </a:cubicBezTo>
                  <a:cubicBezTo>
                    <a:pt x="94125" y="235409"/>
                    <a:pt x="98363" y="234896"/>
                    <a:pt x="102493" y="233878"/>
                  </a:cubicBezTo>
                  <a:cubicBezTo>
                    <a:pt x="126598" y="228041"/>
                    <a:pt x="143508" y="206336"/>
                    <a:pt x="143301" y="181493"/>
                  </a:cubicBezTo>
                  <a:cubicBezTo>
                    <a:pt x="226369" y="211023"/>
                    <a:pt x="313768" y="226472"/>
                    <a:pt x="401906" y="227223"/>
                  </a:cubicBezTo>
                  <a:cubicBezTo>
                    <a:pt x="514895" y="228868"/>
                    <a:pt x="625778" y="196515"/>
                    <a:pt x="720204" y="134337"/>
                  </a:cubicBezTo>
                  <a:cubicBezTo>
                    <a:pt x="744793" y="117994"/>
                    <a:pt x="751493" y="84776"/>
                    <a:pt x="735180" y="60143"/>
                  </a:cubicBezTo>
                  <a:cubicBezTo>
                    <a:pt x="727341" y="48306"/>
                    <a:pt x="715127" y="40073"/>
                    <a:pt x="701224" y="3726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55" name="Google Shape;455;p45"/>
            <p:cNvSpPr/>
            <p:nvPr/>
          </p:nvSpPr>
          <p:spPr>
            <a:xfrm>
              <a:off x="3790314" y="1945996"/>
              <a:ext cx="518335" cy="592479"/>
            </a:xfrm>
            <a:custGeom>
              <a:rect b="b" l="l" r="r" t="t"/>
              <a:pathLst>
                <a:path extrusionOk="0" h="592479" w="518335">
                  <a:moveTo>
                    <a:pt x="45063" y="591813"/>
                  </a:moveTo>
                  <a:cubicBezTo>
                    <a:pt x="47823" y="592274"/>
                    <a:pt x="50617" y="592496"/>
                    <a:pt x="53415" y="592478"/>
                  </a:cubicBezTo>
                  <a:cubicBezTo>
                    <a:pt x="79710" y="592603"/>
                    <a:pt x="102142" y="573444"/>
                    <a:pt x="106180" y="547414"/>
                  </a:cubicBezTo>
                  <a:cubicBezTo>
                    <a:pt x="134650" y="368392"/>
                    <a:pt x="272447" y="252689"/>
                    <a:pt x="362413" y="195075"/>
                  </a:cubicBezTo>
                  <a:cubicBezTo>
                    <a:pt x="365928" y="224425"/>
                    <a:pt x="392529" y="245364"/>
                    <a:pt x="421828" y="241842"/>
                  </a:cubicBezTo>
                  <a:cubicBezTo>
                    <a:pt x="442025" y="239414"/>
                    <a:pt x="459095" y="225705"/>
                    <a:pt x="465855" y="206483"/>
                  </a:cubicBezTo>
                  <a:lnTo>
                    <a:pt x="518335" y="55793"/>
                  </a:lnTo>
                  <a:lnTo>
                    <a:pt x="367917" y="3028"/>
                  </a:lnTo>
                  <a:cubicBezTo>
                    <a:pt x="340122" y="-6742"/>
                    <a:pt x="309685" y="7911"/>
                    <a:pt x="299933" y="35756"/>
                  </a:cubicBezTo>
                  <a:cubicBezTo>
                    <a:pt x="292343" y="57426"/>
                    <a:pt x="299425" y="81533"/>
                    <a:pt x="317525" y="95629"/>
                  </a:cubicBezTo>
                  <a:cubicBezTo>
                    <a:pt x="208768" y="161514"/>
                    <a:pt x="37282" y="299464"/>
                    <a:pt x="650" y="530586"/>
                  </a:cubicBezTo>
                  <a:cubicBezTo>
                    <a:pt x="-3903" y="559766"/>
                    <a:pt x="15954" y="587140"/>
                    <a:pt x="45063" y="5918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56" name="Google Shape;456;p45"/>
            <p:cNvSpPr/>
            <p:nvPr/>
          </p:nvSpPr>
          <p:spPr>
            <a:xfrm>
              <a:off x="4837263" y="1981616"/>
              <a:ext cx="562104" cy="585380"/>
            </a:xfrm>
            <a:custGeom>
              <a:rect b="b" l="l" r="r" t="t"/>
              <a:pathLst>
                <a:path extrusionOk="0" h="585380" w="562104">
                  <a:moveTo>
                    <a:pt x="25988" y="99654"/>
                  </a:moveTo>
                  <a:lnTo>
                    <a:pt x="25988" y="100415"/>
                  </a:lnTo>
                  <a:lnTo>
                    <a:pt x="34813" y="103742"/>
                  </a:lnTo>
                  <a:cubicBezTo>
                    <a:pt x="37091" y="104598"/>
                    <a:pt x="263145" y="191874"/>
                    <a:pt x="359470" y="392193"/>
                  </a:cubicBezTo>
                  <a:cubicBezTo>
                    <a:pt x="343128" y="392527"/>
                    <a:pt x="327830" y="400295"/>
                    <a:pt x="317903" y="413299"/>
                  </a:cubicBezTo>
                  <a:cubicBezTo>
                    <a:pt x="300072" y="436781"/>
                    <a:pt x="304570" y="470289"/>
                    <a:pt x="327963" y="488216"/>
                  </a:cubicBezTo>
                  <a:lnTo>
                    <a:pt x="454181" y="585380"/>
                  </a:lnTo>
                  <a:lnTo>
                    <a:pt x="550886" y="458363"/>
                  </a:lnTo>
                  <a:cubicBezTo>
                    <a:pt x="568974" y="435008"/>
                    <a:pt x="564741" y="401384"/>
                    <a:pt x="541424" y="383261"/>
                  </a:cubicBezTo>
                  <a:cubicBezTo>
                    <a:pt x="521020" y="367394"/>
                    <a:pt x="492189" y="368432"/>
                    <a:pt x="472972" y="385728"/>
                  </a:cubicBezTo>
                  <a:cubicBezTo>
                    <a:pt x="370574" y="117242"/>
                    <a:pt x="83877" y="7909"/>
                    <a:pt x="71730" y="3250"/>
                  </a:cubicBezTo>
                  <a:cubicBezTo>
                    <a:pt x="44009" y="-6872"/>
                    <a:pt x="13337" y="7437"/>
                    <a:pt x="3240" y="35212"/>
                  </a:cubicBezTo>
                  <a:cubicBezTo>
                    <a:pt x="-5539" y="59324"/>
                    <a:pt x="4009" y="86280"/>
                    <a:pt x="25988" y="99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57" name="Google Shape;457;p45"/>
            <p:cNvSpPr/>
            <p:nvPr/>
          </p:nvSpPr>
          <p:spPr>
            <a:xfrm>
              <a:off x="4314153" y="1720751"/>
              <a:ext cx="513414" cy="582009"/>
            </a:xfrm>
            <a:custGeom>
              <a:rect b="b" l="l" r="r" t="t"/>
              <a:pathLst>
                <a:path extrusionOk="0" h="582009" w="513414">
                  <a:moveTo>
                    <a:pt x="91200" y="554752"/>
                  </a:moveTo>
                  <a:cubicBezTo>
                    <a:pt x="144263" y="573681"/>
                    <a:pt x="200294" y="582892"/>
                    <a:pt x="256613" y="581943"/>
                  </a:cubicBezTo>
                  <a:cubicBezTo>
                    <a:pt x="312963" y="582893"/>
                    <a:pt x="369023" y="573683"/>
                    <a:pt x="422120" y="554752"/>
                  </a:cubicBezTo>
                  <a:cubicBezTo>
                    <a:pt x="498041" y="525184"/>
                    <a:pt x="513415" y="481736"/>
                    <a:pt x="513415" y="450172"/>
                  </a:cubicBezTo>
                  <a:lnTo>
                    <a:pt x="513415" y="131394"/>
                  </a:lnTo>
                  <a:cubicBezTo>
                    <a:pt x="513415" y="100210"/>
                    <a:pt x="497566" y="56857"/>
                    <a:pt x="422120" y="26814"/>
                  </a:cubicBezTo>
                  <a:cubicBezTo>
                    <a:pt x="369004" y="7993"/>
                    <a:pt x="312937" y="-1058"/>
                    <a:pt x="256613" y="98"/>
                  </a:cubicBezTo>
                  <a:cubicBezTo>
                    <a:pt x="200289" y="-915"/>
                    <a:pt x="144247" y="8297"/>
                    <a:pt x="91200" y="27289"/>
                  </a:cubicBezTo>
                  <a:cubicBezTo>
                    <a:pt x="15848" y="56857"/>
                    <a:pt x="0" y="100210"/>
                    <a:pt x="0" y="131869"/>
                  </a:cubicBezTo>
                  <a:lnTo>
                    <a:pt x="0" y="450552"/>
                  </a:lnTo>
                  <a:cubicBezTo>
                    <a:pt x="0" y="481736"/>
                    <a:pt x="15848" y="525184"/>
                    <a:pt x="91200" y="554752"/>
                  </a:cubicBezTo>
                  <a:close/>
                  <a:moveTo>
                    <a:pt x="105625" y="241012"/>
                  </a:moveTo>
                  <a:cubicBezTo>
                    <a:pt x="154494" y="256225"/>
                    <a:pt x="205442" y="263667"/>
                    <a:pt x="256613" y="263069"/>
                  </a:cubicBezTo>
                  <a:cubicBezTo>
                    <a:pt x="307869" y="263585"/>
                    <a:pt x="358888" y="256013"/>
                    <a:pt x="407790" y="240632"/>
                  </a:cubicBezTo>
                  <a:lnTo>
                    <a:pt x="407790" y="444088"/>
                  </a:lnTo>
                  <a:cubicBezTo>
                    <a:pt x="396687" y="452359"/>
                    <a:pt x="349426" y="476032"/>
                    <a:pt x="256613" y="476032"/>
                  </a:cubicBezTo>
                  <a:cubicBezTo>
                    <a:pt x="163799" y="476032"/>
                    <a:pt x="116633" y="452359"/>
                    <a:pt x="106005" y="444088"/>
                  </a:cubicBezTo>
                  <a:close/>
                  <a:moveTo>
                    <a:pt x="256613" y="156968"/>
                  </a:moveTo>
                  <a:cubicBezTo>
                    <a:pt x="183349" y="156968"/>
                    <a:pt x="137701" y="142137"/>
                    <a:pt x="116444" y="131394"/>
                  </a:cubicBezTo>
                  <a:cubicBezTo>
                    <a:pt x="137701" y="120745"/>
                    <a:pt x="183349" y="105914"/>
                    <a:pt x="256613" y="105914"/>
                  </a:cubicBezTo>
                  <a:cubicBezTo>
                    <a:pt x="329876" y="105914"/>
                    <a:pt x="375713" y="120745"/>
                    <a:pt x="396971" y="131394"/>
                  </a:cubicBezTo>
                  <a:cubicBezTo>
                    <a:pt x="375713" y="142137"/>
                    <a:pt x="329971" y="156968"/>
                    <a:pt x="256613" y="15696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58" name="Google Shape;458;p45"/>
            <p:cNvSpPr/>
            <p:nvPr/>
          </p:nvSpPr>
          <p:spPr>
            <a:xfrm>
              <a:off x="3708400" y="2604916"/>
              <a:ext cx="513414" cy="581741"/>
            </a:xfrm>
            <a:custGeom>
              <a:rect b="b" l="l" r="r" t="t"/>
              <a:pathLst>
                <a:path extrusionOk="0" h="581741" w="513414">
                  <a:moveTo>
                    <a:pt x="513415" y="131214"/>
                  </a:moveTo>
                  <a:cubicBezTo>
                    <a:pt x="513415" y="100030"/>
                    <a:pt x="497566" y="56582"/>
                    <a:pt x="422120" y="26634"/>
                  </a:cubicBezTo>
                  <a:cubicBezTo>
                    <a:pt x="368864" y="7879"/>
                    <a:pt x="312671" y="-1106"/>
                    <a:pt x="256233" y="109"/>
                  </a:cubicBezTo>
                  <a:cubicBezTo>
                    <a:pt x="200057" y="-900"/>
                    <a:pt x="144158" y="8213"/>
                    <a:pt x="91200" y="27014"/>
                  </a:cubicBezTo>
                  <a:cubicBezTo>
                    <a:pt x="15848" y="56582"/>
                    <a:pt x="0" y="100030"/>
                    <a:pt x="0" y="131214"/>
                  </a:cubicBezTo>
                  <a:lnTo>
                    <a:pt x="0" y="450373"/>
                  </a:lnTo>
                  <a:cubicBezTo>
                    <a:pt x="0" y="481556"/>
                    <a:pt x="15848" y="525005"/>
                    <a:pt x="91200" y="554477"/>
                  </a:cubicBezTo>
                  <a:cubicBezTo>
                    <a:pt x="144132" y="573406"/>
                    <a:pt x="200037" y="582619"/>
                    <a:pt x="256233" y="581668"/>
                  </a:cubicBezTo>
                  <a:cubicBezTo>
                    <a:pt x="312586" y="582666"/>
                    <a:pt x="368656" y="573454"/>
                    <a:pt x="421740" y="554477"/>
                  </a:cubicBezTo>
                  <a:cubicBezTo>
                    <a:pt x="497661" y="525005"/>
                    <a:pt x="513035" y="481556"/>
                    <a:pt x="513035" y="450373"/>
                  </a:cubicBezTo>
                  <a:close/>
                  <a:moveTo>
                    <a:pt x="256233" y="156693"/>
                  </a:moveTo>
                  <a:cubicBezTo>
                    <a:pt x="182969" y="156693"/>
                    <a:pt x="137322" y="141957"/>
                    <a:pt x="116064" y="131214"/>
                  </a:cubicBezTo>
                  <a:cubicBezTo>
                    <a:pt x="137322" y="120471"/>
                    <a:pt x="182969" y="105734"/>
                    <a:pt x="256233" y="105734"/>
                  </a:cubicBezTo>
                  <a:cubicBezTo>
                    <a:pt x="329497" y="105734"/>
                    <a:pt x="375334" y="120471"/>
                    <a:pt x="396592" y="131214"/>
                  </a:cubicBezTo>
                  <a:cubicBezTo>
                    <a:pt x="375713" y="141957"/>
                    <a:pt x="329971" y="156693"/>
                    <a:pt x="256233" y="156693"/>
                  </a:cubicBezTo>
                  <a:close/>
                  <a:moveTo>
                    <a:pt x="105245" y="240452"/>
                  </a:moveTo>
                  <a:cubicBezTo>
                    <a:pt x="154115" y="255664"/>
                    <a:pt x="205062" y="263108"/>
                    <a:pt x="256233" y="262509"/>
                  </a:cubicBezTo>
                  <a:cubicBezTo>
                    <a:pt x="307688" y="263175"/>
                    <a:pt x="358928" y="255730"/>
                    <a:pt x="408075" y="240452"/>
                  </a:cubicBezTo>
                  <a:lnTo>
                    <a:pt x="408075" y="443908"/>
                  </a:lnTo>
                  <a:cubicBezTo>
                    <a:pt x="396687" y="452084"/>
                    <a:pt x="349426" y="475472"/>
                    <a:pt x="256233" y="475472"/>
                  </a:cubicBezTo>
                  <a:cubicBezTo>
                    <a:pt x="163040" y="475472"/>
                    <a:pt x="116254" y="451704"/>
                    <a:pt x="105245" y="4435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59" name="Google Shape;459;p45"/>
            <p:cNvSpPr/>
            <p:nvPr/>
          </p:nvSpPr>
          <p:spPr>
            <a:xfrm>
              <a:off x="4919907" y="2604944"/>
              <a:ext cx="513414" cy="582283"/>
            </a:xfrm>
            <a:custGeom>
              <a:rect b="b" l="l" r="r" t="t"/>
              <a:pathLst>
                <a:path extrusionOk="0" h="582283" w="513414">
                  <a:moveTo>
                    <a:pt x="422120" y="26987"/>
                  </a:moveTo>
                  <a:lnTo>
                    <a:pt x="422120" y="26987"/>
                  </a:lnTo>
                  <a:cubicBezTo>
                    <a:pt x="369004" y="8147"/>
                    <a:pt x="312946" y="-967"/>
                    <a:pt x="256613" y="81"/>
                  </a:cubicBezTo>
                  <a:cubicBezTo>
                    <a:pt x="200270" y="-906"/>
                    <a:pt x="144202" y="8273"/>
                    <a:pt x="91105" y="27177"/>
                  </a:cubicBezTo>
                  <a:cubicBezTo>
                    <a:pt x="15848" y="56744"/>
                    <a:pt x="0" y="100193"/>
                    <a:pt x="0" y="131757"/>
                  </a:cubicBezTo>
                  <a:lnTo>
                    <a:pt x="0" y="450915"/>
                  </a:lnTo>
                  <a:cubicBezTo>
                    <a:pt x="0" y="482099"/>
                    <a:pt x="15848" y="525548"/>
                    <a:pt x="91200" y="555020"/>
                  </a:cubicBezTo>
                  <a:cubicBezTo>
                    <a:pt x="144250" y="573996"/>
                    <a:pt x="200289" y="583209"/>
                    <a:pt x="256613" y="582211"/>
                  </a:cubicBezTo>
                  <a:cubicBezTo>
                    <a:pt x="312965" y="583200"/>
                    <a:pt x="369032" y="573987"/>
                    <a:pt x="422120" y="555020"/>
                  </a:cubicBezTo>
                  <a:cubicBezTo>
                    <a:pt x="498041" y="525548"/>
                    <a:pt x="513415" y="482099"/>
                    <a:pt x="513415" y="450915"/>
                  </a:cubicBezTo>
                  <a:lnTo>
                    <a:pt x="513415" y="131186"/>
                  </a:lnTo>
                  <a:cubicBezTo>
                    <a:pt x="513415" y="100002"/>
                    <a:pt x="497566" y="56554"/>
                    <a:pt x="422120" y="26987"/>
                  </a:cubicBezTo>
                  <a:close/>
                  <a:moveTo>
                    <a:pt x="256613" y="156666"/>
                  </a:moveTo>
                  <a:cubicBezTo>
                    <a:pt x="183349" y="156666"/>
                    <a:pt x="137701" y="141929"/>
                    <a:pt x="116444" y="131186"/>
                  </a:cubicBezTo>
                  <a:cubicBezTo>
                    <a:pt x="137701" y="120443"/>
                    <a:pt x="182874" y="105707"/>
                    <a:pt x="256613" y="105707"/>
                  </a:cubicBezTo>
                  <a:cubicBezTo>
                    <a:pt x="330351" y="105707"/>
                    <a:pt x="375713" y="120443"/>
                    <a:pt x="396971" y="131186"/>
                  </a:cubicBezTo>
                  <a:cubicBezTo>
                    <a:pt x="375713" y="141929"/>
                    <a:pt x="329971" y="156666"/>
                    <a:pt x="256613" y="156666"/>
                  </a:cubicBezTo>
                  <a:close/>
                  <a:moveTo>
                    <a:pt x="105625" y="240425"/>
                  </a:moveTo>
                  <a:cubicBezTo>
                    <a:pt x="204208" y="269831"/>
                    <a:pt x="309207" y="269831"/>
                    <a:pt x="407790" y="240425"/>
                  </a:cubicBezTo>
                  <a:lnTo>
                    <a:pt x="407790" y="443880"/>
                  </a:lnTo>
                  <a:cubicBezTo>
                    <a:pt x="396687" y="452056"/>
                    <a:pt x="349426" y="475824"/>
                    <a:pt x="256613" y="475824"/>
                  </a:cubicBezTo>
                  <a:cubicBezTo>
                    <a:pt x="163799" y="475824"/>
                    <a:pt x="116633" y="452056"/>
                    <a:pt x="105625" y="44388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grpSp>
      <p:grpSp>
        <p:nvGrpSpPr>
          <p:cNvPr id="460" name="Google Shape;460;p45"/>
          <p:cNvGrpSpPr/>
          <p:nvPr/>
        </p:nvGrpSpPr>
        <p:grpSpPr>
          <a:xfrm>
            <a:off x="4751194" y="3100061"/>
            <a:ext cx="318064" cy="243722"/>
            <a:chOff x="1957425" y="1928431"/>
            <a:chExt cx="1970654" cy="1497986"/>
          </a:xfrm>
        </p:grpSpPr>
        <p:sp>
          <p:nvSpPr>
            <p:cNvPr id="461" name="Google Shape;461;p45"/>
            <p:cNvSpPr/>
            <p:nvPr/>
          </p:nvSpPr>
          <p:spPr>
            <a:xfrm>
              <a:off x="2490517" y="2480972"/>
              <a:ext cx="939530" cy="945445"/>
            </a:xfrm>
            <a:custGeom>
              <a:rect b="b" l="l" r="r" t="t"/>
              <a:pathLst>
                <a:path extrusionOk="0" h="945445" w="939530">
                  <a:moveTo>
                    <a:pt x="577367" y="945446"/>
                  </a:moveTo>
                  <a:lnTo>
                    <a:pt x="364161" y="945446"/>
                  </a:lnTo>
                  <a:cubicBezTo>
                    <a:pt x="337901" y="945446"/>
                    <a:pt x="316612" y="924209"/>
                    <a:pt x="316612" y="898022"/>
                  </a:cubicBezTo>
                  <a:lnTo>
                    <a:pt x="316612" y="842441"/>
                  </a:lnTo>
                  <a:cubicBezTo>
                    <a:pt x="284564" y="829276"/>
                    <a:pt x="254358" y="812023"/>
                    <a:pt x="226746" y="791128"/>
                  </a:cubicBezTo>
                  <a:lnTo>
                    <a:pt x="179198" y="818634"/>
                  </a:lnTo>
                  <a:cubicBezTo>
                    <a:pt x="156475" y="831761"/>
                    <a:pt x="127383" y="824031"/>
                    <a:pt x="114220" y="801372"/>
                  </a:cubicBezTo>
                  <a:cubicBezTo>
                    <a:pt x="114165" y="801277"/>
                    <a:pt x="114111" y="801182"/>
                    <a:pt x="114057" y="801087"/>
                  </a:cubicBezTo>
                  <a:lnTo>
                    <a:pt x="6978" y="616987"/>
                  </a:lnTo>
                  <a:cubicBezTo>
                    <a:pt x="-6208" y="594337"/>
                    <a:pt x="1513" y="565314"/>
                    <a:pt x="24222" y="552158"/>
                  </a:cubicBezTo>
                  <a:cubicBezTo>
                    <a:pt x="24306" y="552111"/>
                    <a:pt x="24391" y="552063"/>
                    <a:pt x="24476" y="552016"/>
                  </a:cubicBezTo>
                  <a:lnTo>
                    <a:pt x="71453" y="524984"/>
                  </a:lnTo>
                  <a:cubicBezTo>
                    <a:pt x="66526" y="490384"/>
                    <a:pt x="66526" y="455252"/>
                    <a:pt x="71453" y="420651"/>
                  </a:cubicBezTo>
                  <a:lnTo>
                    <a:pt x="23905" y="393525"/>
                  </a:lnTo>
                  <a:cubicBezTo>
                    <a:pt x="1124" y="380496"/>
                    <a:pt x="-6754" y="351516"/>
                    <a:pt x="6307" y="328795"/>
                  </a:cubicBezTo>
                  <a:cubicBezTo>
                    <a:pt x="6372" y="328682"/>
                    <a:pt x="6437" y="328571"/>
                    <a:pt x="6502" y="328459"/>
                  </a:cubicBezTo>
                  <a:lnTo>
                    <a:pt x="113010" y="144359"/>
                  </a:lnTo>
                  <a:cubicBezTo>
                    <a:pt x="126096" y="121650"/>
                    <a:pt x="155160" y="113822"/>
                    <a:pt x="177928" y="126873"/>
                  </a:cubicBezTo>
                  <a:cubicBezTo>
                    <a:pt x="178002" y="126915"/>
                    <a:pt x="178078" y="126959"/>
                    <a:pt x="178152" y="127002"/>
                  </a:cubicBezTo>
                  <a:lnTo>
                    <a:pt x="225700" y="154602"/>
                  </a:lnTo>
                  <a:cubicBezTo>
                    <a:pt x="253263" y="133632"/>
                    <a:pt x="283479" y="116378"/>
                    <a:pt x="315566" y="103290"/>
                  </a:cubicBezTo>
                  <a:lnTo>
                    <a:pt x="315566" y="47424"/>
                  </a:lnTo>
                  <a:cubicBezTo>
                    <a:pt x="315566" y="21233"/>
                    <a:pt x="336855" y="0"/>
                    <a:pt x="363115" y="0"/>
                  </a:cubicBezTo>
                  <a:lnTo>
                    <a:pt x="576321" y="0"/>
                  </a:lnTo>
                  <a:cubicBezTo>
                    <a:pt x="602577" y="0"/>
                    <a:pt x="623870" y="21233"/>
                    <a:pt x="623870" y="47424"/>
                  </a:cubicBezTo>
                  <a:lnTo>
                    <a:pt x="623870" y="103100"/>
                  </a:lnTo>
                  <a:cubicBezTo>
                    <a:pt x="655955" y="116188"/>
                    <a:pt x="686177" y="133442"/>
                    <a:pt x="713736" y="154413"/>
                  </a:cubicBezTo>
                  <a:lnTo>
                    <a:pt x="761284" y="126812"/>
                  </a:lnTo>
                  <a:cubicBezTo>
                    <a:pt x="783955" y="113599"/>
                    <a:pt x="813074" y="121220"/>
                    <a:pt x="826330" y="143833"/>
                  </a:cubicBezTo>
                  <a:cubicBezTo>
                    <a:pt x="826387" y="143945"/>
                    <a:pt x="826454" y="144057"/>
                    <a:pt x="826520" y="144169"/>
                  </a:cubicBezTo>
                  <a:lnTo>
                    <a:pt x="933029" y="328269"/>
                  </a:lnTo>
                  <a:cubicBezTo>
                    <a:pt x="946276" y="350884"/>
                    <a:pt x="938639" y="379927"/>
                    <a:pt x="915959" y="393141"/>
                  </a:cubicBezTo>
                  <a:cubicBezTo>
                    <a:pt x="915854" y="393206"/>
                    <a:pt x="915740" y="393271"/>
                    <a:pt x="915626" y="393335"/>
                  </a:cubicBezTo>
                  <a:lnTo>
                    <a:pt x="868078" y="420462"/>
                  </a:lnTo>
                  <a:cubicBezTo>
                    <a:pt x="873004" y="455062"/>
                    <a:pt x="873004" y="490194"/>
                    <a:pt x="868078" y="524795"/>
                  </a:cubicBezTo>
                  <a:lnTo>
                    <a:pt x="915055" y="551826"/>
                  </a:lnTo>
                  <a:cubicBezTo>
                    <a:pt x="937850" y="564839"/>
                    <a:pt x="945743" y="593816"/>
                    <a:pt x="932696" y="616541"/>
                  </a:cubicBezTo>
                  <a:cubicBezTo>
                    <a:pt x="932648" y="616626"/>
                    <a:pt x="932601" y="616712"/>
                    <a:pt x="932553" y="616797"/>
                  </a:cubicBezTo>
                  <a:lnTo>
                    <a:pt x="827947" y="801087"/>
                  </a:lnTo>
                  <a:cubicBezTo>
                    <a:pt x="814900" y="823822"/>
                    <a:pt x="785848" y="831695"/>
                    <a:pt x="763062" y="818681"/>
                  </a:cubicBezTo>
                  <a:cubicBezTo>
                    <a:pt x="762977" y="818634"/>
                    <a:pt x="762891" y="818587"/>
                    <a:pt x="762806" y="818539"/>
                  </a:cubicBezTo>
                  <a:lnTo>
                    <a:pt x="715257" y="791033"/>
                  </a:lnTo>
                  <a:cubicBezTo>
                    <a:pt x="687689" y="811947"/>
                    <a:pt x="657515" y="829200"/>
                    <a:pt x="625486" y="842346"/>
                  </a:cubicBezTo>
                  <a:lnTo>
                    <a:pt x="625486" y="897927"/>
                  </a:lnTo>
                  <a:cubicBezTo>
                    <a:pt x="625543" y="924115"/>
                    <a:pt x="604299" y="945398"/>
                    <a:pt x="578033" y="945446"/>
                  </a:cubicBezTo>
                  <a:cubicBezTo>
                    <a:pt x="577814" y="945446"/>
                    <a:pt x="577586" y="945446"/>
                    <a:pt x="577367" y="945446"/>
                  </a:cubicBezTo>
                  <a:close/>
                  <a:moveTo>
                    <a:pt x="411899" y="850598"/>
                  </a:moveTo>
                  <a:lnTo>
                    <a:pt x="529629" y="850598"/>
                  </a:lnTo>
                  <a:lnTo>
                    <a:pt x="529629" y="809339"/>
                  </a:lnTo>
                  <a:cubicBezTo>
                    <a:pt x="529581" y="788596"/>
                    <a:pt x="543066" y="770223"/>
                    <a:pt x="562913" y="764001"/>
                  </a:cubicBezTo>
                  <a:cubicBezTo>
                    <a:pt x="605535" y="750723"/>
                    <a:pt x="644743" y="728320"/>
                    <a:pt x="677789" y="698367"/>
                  </a:cubicBezTo>
                  <a:cubicBezTo>
                    <a:pt x="693119" y="684339"/>
                    <a:pt x="715809" y="681882"/>
                    <a:pt x="733801" y="692296"/>
                  </a:cubicBezTo>
                  <a:lnTo>
                    <a:pt x="769177" y="712594"/>
                  </a:lnTo>
                  <a:lnTo>
                    <a:pt x="828042" y="610917"/>
                  </a:lnTo>
                  <a:lnTo>
                    <a:pt x="793332" y="590904"/>
                  </a:lnTo>
                  <a:cubicBezTo>
                    <a:pt x="775263" y="580556"/>
                    <a:pt x="766049" y="559680"/>
                    <a:pt x="770604" y="539401"/>
                  </a:cubicBezTo>
                  <a:cubicBezTo>
                    <a:pt x="780969" y="495743"/>
                    <a:pt x="780969" y="450272"/>
                    <a:pt x="770604" y="406614"/>
                  </a:cubicBezTo>
                  <a:cubicBezTo>
                    <a:pt x="766001" y="386303"/>
                    <a:pt x="775216" y="365374"/>
                    <a:pt x="793332" y="355016"/>
                  </a:cubicBezTo>
                  <a:lnTo>
                    <a:pt x="828137" y="335003"/>
                  </a:lnTo>
                  <a:lnTo>
                    <a:pt x="769272" y="232947"/>
                  </a:lnTo>
                  <a:lnTo>
                    <a:pt x="733801" y="253814"/>
                  </a:lnTo>
                  <a:cubicBezTo>
                    <a:pt x="715771" y="264251"/>
                    <a:pt x="693014" y="261751"/>
                    <a:pt x="677694" y="247648"/>
                  </a:cubicBezTo>
                  <a:cubicBezTo>
                    <a:pt x="644658" y="217684"/>
                    <a:pt x="605449" y="195284"/>
                    <a:pt x="562818" y="182014"/>
                  </a:cubicBezTo>
                  <a:cubicBezTo>
                    <a:pt x="543009" y="175755"/>
                    <a:pt x="529572" y="157398"/>
                    <a:pt x="529629" y="136676"/>
                  </a:cubicBezTo>
                  <a:lnTo>
                    <a:pt x="529629" y="95038"/>
                  </a:lnTo>
                  <a:lnTo>
                    <a:pt x="411899" y="95038"/>
                  </a:lnTo>
                  <a:lnTo>
                    <a:pt x="411899" y="136297"/>
                  </a:lnTo>
                  <a:cubicBezTo>
                    <a:pt x="411942" y="157044"/>
                    <a:pt x="398458" y="175410"/>
                    <a:pt x="378615" y="181634"/>
                  </a:cubicBezTo>
                  <a:cubicBezTo>
                    <a:pt x="336025" y="194928"/>
                    <a:pt x="296854" y="217326"/>
                    <a:pt x="263834" y="247269"/>
                  </a:cubicBezTo>
                  <a:cubicBezTo>
                    <a:pt x="248510" y="261372"/>
                    <a:pt x="225762" y="263871"/>
                    <a:pt x="207727" y="253434"/>
                  </a:cubicBezTo>
                  <a:lnTo>
                    <a:pt x="172256" y="232947"/>
                  </a:lnTo>
                  <a:lnTo>
                    <a:pt x="113391" y="334719"/>
                  </a:lnTo>
                  <a:lnTo>
                    <a:pt x="148196" y="354732"/>
                  </a:lnTo>
                  <a:cubicBezTo>
                    <a:pt x="166381" y="365032"/>
                    <a:pt x="175683" y="385975"/>
                    <a:pt x="171115" y="406329"/>
                  </a:cubicBezTo>
                  <a:cubicBezTo>
                    <a:pt x="160750" y="449988"/>
                    <a:pt x="160750" y="495458"/>
                    <a:pt x="171115" y="539117"/>
                  </a:cubicBezTo>
                  <a:cubicBezTo>
                    <a:pt x="175672" y="559395"/>
                    <a:pt x="166459" y="580271"/>
                    <a:pt x="148386" y="590619"/>
                  </a:cubicBezTo>
                  <a:lnTo>
                    <a:pt x="113676" y="610632"/>
                  </a:lnTo>
                  <a:lnTo>
                    <a:pt x="172541" y="712309"/>
                  </a:lnTo>
                  <a:lnTo>
                    <a:pt x="207917" y="692012"/>
                  </a:lnTo>
                  <a:cubicBezTo>
                    <a:pt x="225908" y="681597"/>
                    <a:pt x="248600" y="684054"/>
                    <a:pt x="263929" y="698082"/>
                  </a:cubicBezTo>
                  <a:cubicBezTo>
                    <a:pt x="296953" y="728073"/>
                    <a:pt x="336165" y="750476"/>
                    <a:pt x="378806" y="763717"/>
                  </a:cubicBezTo>
                  <a:cubicBezTo>
                    <a:pt x="398648" y="769939"/>
                    <a:pt x="412132" y="788311"/>
                    <a:pt x="412089" y="8090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62" name="Google Shape;462;p45"/>
            <p:cNvSpPr/>
            <p:nvPr/>
          </p:nvSpPr>
          <p:spPr>
            <a:xfrm>
              <a:off x="2744080" y="2736967"/>
              <a:ext cx="434401" cy="433266"/>
            </a:xfrm>
            <a:custGeom>
              <a:rect b="b" l="l" r="r" t="t"/>
              <a:pathLst>
                <a:path extrusionOk="0" h="433266" w="434401">
                  <a:moveTo>
                    <a:pt x="217201" y="433266"/>
                  </a:moveTo>
                  <a:cubicBezTo>
                    <a:pt x="97244" y="433266"/>
                    <a:pt x="0" y="336274"/>
                    <a:pt x="0" y="216633"/>
                  </a:cubicBezTo>
                  <a:cubicBezTo>
                    <a:pt x="0" y="96990"/>
                    <a:pt x="97244" y="0"/>
                    <a:pt x="217201" y="0"/>
                  </a:cubicBezTo>
                  <a:cubicBezTo>
                    <a:pt x="337156" y="0"/>
                    <a:pt x="434401" y="96990"/>
                    <a:pt x="434401" y="216633"/>
                  </a:cubicBezTo>
                  <a:cubicBezTo>
                    <a:pt x="434297" y="336237"/>
                    <a:pt x="337118" y="433162"/>
                    <a:pt x="217201" y="433266"/>
                  </a:cubicBezTo>
                  <a:close/>
                  <a:moveTo>
                    <a:pt x="217201" y="95227"/>
                  </a:moveTo>
                  <a:cubicBezTo>
                    <a:pt x="149975" y="95227"/>
                    <a:pt x="95477" y="149585"/>
                    <a:pt x="95477" y="216633"/>
                  </a:cubicBezTo>
                  <a:cubicBezTo>
                    <a:pt x="95477" y="283681"/>
                    <a:pt x="149975" y="338039"/>
                    <a:pt x="217201" y="338039"/>
                  </a:cubicBezTo>
                  <a:cubicBezTo>
                    <a:pt x="284425" y="338039"/>
                    <a:pt x="338924" y="283681"/>
                    <a:pt x="338924" y="216633"/>
                  </a:cubicBezTo>
                  <a:cubicBezTo>
                    <a:pt x="338820" y="149623"/>
                    <a:pt x="284386" y="95332"/>
                    <a:pt x="217201" y="952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63" name="Google Shape;463;p45"/>
            <p:cNvSpPr/>
            <p:nvPr/>
          </p:nvSpPr>
          <p:spPr>
            <a:xfrm>
              <a:off x="1957425" y="1928431"/>
              <a:ext cx="1970654" cy="1404041"/>
            </a:xfrm>
            <a:custGeom>
              <a:rect b="b" l="l" r="r" t="t"/>
              <a:pathLst>
                <a:path extrusionOk="0" h="1404041" w="1970654">
                  <a:moveTo>
                    <a:pt x="1530976" y="1403897"/>
                  </a:moveTo>
                  <a:cubicBezTo>
                    <a:pt x="1487803" y="1403897"/>
                    <a:pt x="1452807" y="1368993"/>
                    <a:pt x="1452807" y="1325932"/>
                  </a:cubicBezTo>
                  <a:cubicBezTo>
                    <a:pt x="1452807" y="1282871"/>
                    <a:pt x="1487803" y="1247967"/>
                    <a:pt x="1530976" y="1247967"/>
                  </a:cubicBezTo>
                  <a:lnTo>
                    <a:pt x="1576718" y="1247967"/>
                  </a:lnTo>
                  <a:cubicBezTo>
                    <a:pt x="1703272" y="1253667"/>
                    <a:pt x="1810484" y="1155955"/>
                    <a:pt x="1816200" y="1029740"/>
                  </a:cubicBezTo>
                  <a:cubicBezTo>
                    <a:pt x="1820175" y="941828"/>
                    <a:pt x="1773245" y="859433"/>
                    <a:pt x="1695494" y="817831"/>
                  </a:cubicBezTo>
                  <a:cubicBezTo>
                    <a:pt x="1669371" y="803125"/>
                    <a:pt x="1654051" y="774743"/>
                    <a:pt x="1656124" y="744893"/>
                  </a:cubicBezTo>
                  <a:lnTo>
                    <a:pt x="1656124" y="736167"/>
                  </a:lnTo>
                  <a:cubicBezTo>
                    <a:pt x="1656124" y="727346"/>
                    <a:pt x="1655173" y="718620"/>
                    <a:pt x="1655173" y="709325"/>
                  </a:cubicBezTo>
                  <a:lnTo>
                    <a:pt x="1655173" y="709325"/>
                  </a:lnTo>
                  <a:cubicBezTo>
                    <a:pt x="1653575" y="403621"/>
                    <a:pt x="1403813" y="157087"/>
                    <a:pt x="1097307" y="158676"/>
                  </a:cubicBezTo>
                  <a:cubicBezTo>
                    <a:pt x="845402" y="159982"/>
                    <a:pt x="625971" y="330347"/>
                    <a:pt x="562893" y="573597"/>
                  </a:cubicBezTo>
                  <a:cubicBezTo>
                    <a:pt x="553776" y="609202"/>
                    <a:pt x="520969" y="633624"/>
                    <a:pt x="484153" y="632213"/>
                  </a:cubicBezTo>
                  <a:lnTo>
                    <a:pt x="469128" y="632213"/>
                  </a:lnTo>
                  <a:cubicBezTo>
                    <a:pt x="298594" y="631165"/>
                    <a:pt x="159498" y="768200"/>
                    <a:pt x="158447" y="938288"/>
                  </a:cubicBezTo>
                  <a:cubicBezTo>
                    <a:pt x="157396" y="1108379"/>
                    <a:pt x="294790" y="1247113"/>
                    <a:pt x="465324" y="1248157"/>
                  </a:cubicBezTo>
                  <a:lnTo>
                    <a:pt x="465324" y="1248157"/>
                  </a:lnTo>
                  <a:cubicBezTo>
                    <a:pt x="508469" y="1246658"/>
                    <a:pt x="544666" y="1280320"/>
                    <a:pt x="546172" y="1323352"/>
                  </a:cubicBezTo>
                  <a:cubicBezTo>
                    <a:pt x="547677" y="1366385"/>
                    <a:pt x="513921" y="1402494"/>
                    <a:pt x="470776" y="1403992"/>
                  </a:cubicBezTo>
                  <a:cubicBezTo>
                    <a:pt x="468959" y="1404058"/>
                    <a:pt x="467141" y="1404058"/>
                    <a:pt x="465324" y="1403992"/>
                  </a:cubicBezTo>
                  <a:lnTo>
                    <a:pt x="450203" y="1403992"/>
                  </a:lnTo>
                  <a:cubicBezTo>
                    <a:pt x="440694" y="1403992"/>
                    <a:pt x="431755" y="1403044"/>
                    <a:pt x="422720" y="1402285"/>
                  </a:cubicBezTo>
                  <a:cubicBezTo>
                    <a:pt x="166962" y="1378971"/>
                    <a:pt x="-21418" y="1153271"/>
                    <a:pt x="1961" y="898181"/>
                  </a:cubicBezTo>
                  <a:cubicBezTo>
                    <a:pt x="22685" y="672062"/>
                    <a:pt x="204497" y="494152"/>
                    <a:pt x="431564" y="477800"/>
                  </a:cubicBezTo>
                  <a:cubicBezTo>
                    <a:pt x="559268" y="107974"/>
                    <a:pt x="963383" y="-88576"/>
                    <a:pt x="1334174" y="38794"/>
                  </a:cubicBezTo>
                  <a:cubicBezTo>
                    <a:pt x="1621290" y="137418"/>
                    <a:pt x="1813746" y="407216"/>
                    <a:pt x="1813033" y="710083"/>
                  </a:cubicBezTo>
                  <a:cubicBezTo>
                    <a:pt x="1984625" y="835373"/>
                    <a:pt x="2021884" y="1075675"/>
                    <a:pt x="1896271" y="1246819"/>
                  </a:cubicBezTo>
                  <a:cubicBezTo>
                    <a:pt x="1821906" y="1348126"/>
                    <a:pt x="1702578" y="1406790"/>
                    <a:pt x="1576718" y="1403897"/>
                  </a:cubicBezTo>
                  <a:lnTo>
                    <a:pt x="1530976" y="140389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grpSp>
      <p:grpSp>
        <p:nvGrpSpPr>
          <p:cNvPr id="464" name="Google Shape;464;p45"/>
          <p:cNvGrpSpPr/>
          <p:nvPr/>
        </p:nvGrpSpPr>
        <p:grpSpPr>
          <a:xfrm>
            <a:off x="3963722" y="3852207"/>
            <a:ext cx="280484" cy="272444"/>
            <a:chOff x="583315" y="243510"/>
            <a:chExt cx="290206" cy="275921"/>
          </a:xfrm>
        </p:grpSpPr>
        <p:sp>
          <p:nvSpPr>
            <p:cNvPr id="465" name="Google Shape;465;p45"/>
            <p:cNvSpPr/>
            <p:nvPr/>
          </p:nvSpPr>
          <p:spPr>
            <a:xfrm>
              <a:off x="583315" y="243510"/>
              <a:ext cx="290206" cy="275921"/>
            </a:xfrm>
            <a:custGeom>
              <a:rect b="b" l="l" r="r" t="t"/>
              <a:pathLst>
                <a:path extrusionOk="0" h="275921" w="290206">
                  <a:moveTo>
                    <a:pt x="280970" y="111442"/>
                  </a:moveTo>
                  <a:lnTo>
                    <a:pt x="277553" y="111442"/>
                  </a:lnTo>
                  <a:lnTo>
                    <a:pt x="277553" y="83733"/>
                  </a:lnTo>
                  <a:cubicBezTo>
                    <a:pt x="277321" y="78986"/>
                    <a:pt x="273525" y="75190"/>
                    <a:pt x="268778" y="74958"/>
                  </a:cubicBezTo>
                  <a:lnTo>
                    <a:pt x="216962" y="74958"/>
                  </a:lnTo>
                  <a:cubicBezTo>
                    <a:pt x="212036" y="74952"/>
                    <a:pt x="207972" y="78813"/>
                    <a:pt x="207726" y="83733"/>
                  </a:cubicBezTo>
                  <a:lnTo>
                    <a:pt x="207726" y="111442"/>
                  </a:lnTo>
                  <a:lnTo>
                    <a:pt x="205140" y="111442"/>
                  </a:lnTo>
                  <a:cubicBezTo>
                    <a:pt x="200038" y="111442"/>
                    <a:pt x="195903" y="115577"/>
                    <a:pt x="195903" y="120678"/>
                  </a:cubicBezTo>
                  <a:lnTo>
                    <a:pt x="195903" y="151066"/>
                  </a:lnTo>
                  <a:lnTo>
                    <a:pt x="127739" y="151066"/>
                  </a:lnTo>
                  <a:lnTo>
                    <a:pt x="127739" y="107470"/>
                  </a:lnTo>
                  <a:cubicBezTo>
                    <a:pt x="127739" y="102369"/>
                    <a:pt x="123604" y="98234"/>
                    <a:pt x="118503" y="98234"/>
                  </a:cubicBezTo>
                  <a:lnTo>
                    <a:pt x="115362" y="98234"/>
                  </a:lnTo>
                  <a:lnTo>
                    <a:pt x="115362" y="42816"/>
                  </a:lnTo>
                  <a:cubicBezTo>
                    <a:pt x="115362" y="37715"/>
                    <a:pt x="111227" y="33580"/>
                    <a:pt x="106126" y="33580"/>
                  </a:cubicBezTo>
                  <a:lnTo>
                    <a:pt x="71120" y="33580"/>
                  </a:lnTo>
                  <a:lnTo>
                    <a:pt x="71120" y="5316"/>
                  </a:lnTo>
                  <a:cubicBezTo>
                    <a:pt x="70127" y="1516"/>
                    <a:pt x="66242" y="-760"/>
                    <a:pt x="62441" y="233"/>
                  </a:cubicBezTo>
                  <a:cubicBezTo>
                    <a:pt x="59952" y="883"/>
                    <a:pt x="58008" y="2827"/>
                    <a:pt x="57358" y="5316"/>
                  </a:cubicBezTo>
                  <a:lnTo>
                    <a:pt x="57358" y="34318"/>
                  </a:lnTo>
                  <a:lnTo>
                    <a:pt x="21244" y="34318"/>
                  </a:lnTo>
                  <a:cubicBezTo>
                    <a:pt x="16143" y="34318"/>
                    <a:pt x="12007" y="38454"/>
                    <a:pt x="12007" y="43555"/>
                  </a:cubicBezTo>
                  <a:lnTo>
                    <a:pt x="12007" y="98973"/>
                  </a:lnTo>
                  <a:lnTo>
                    <a:pt x="9236" y="98973"/>
                  </a:lnTo>
                  <a:cubicBezTo>
                    <a:pt x="4135" y="98973"/>
                    <a:pt x="0" y="103108"/>
                    <a:pt x="0" y="108209"/>
                  </a:cubicBezTo>
                  <a:lnTo>
                    <a:pt x="0" y="266613"/>
                  </a:lnTo>
                  <a:cubicBezTo>
                    <a:pt x="0" y="271714"/>
                    <a:pt x="4135" y="275849"/>
                    <a:pt x="9236" y="275849"/>
                  </a:cubicBezTo>
                  <a:lnTo>
                    <a:pt x="118872" y="275849"/>
                  </a:lnTo>
                  <a:cubicBezTo>
                    <a:pt x="119453" y="275945"/>
                    <a:pt x="120046" y="275945"/>
                    <a:pt x="120627" y="275849"/>
                  </a:cubicBezTo>
                  <a:lnTo>
                    <a:pt x="280970" y="275849"/>
                  </a:lnTo>
                  <a:cubicBezTo>
                    <a:pt x="285896" y="275856"/>
                    <a:pt x="289960" y="271995"/>
                    <a:pt x="290207" y="267075"/>
                  </a:cubicBezTo>
                  <a:lnTo>
                    <a:pt x="290207" y="120217"/>
                  </a:lnTo>
                  <a:cubicBezTo>
                    <a:pt x="289960" y="115296"/>
                    <a:pt x="285896" y="111436"/>
                    <a:pt x="280970" y="111442"/>
                  </a:cubicBezTo>
                  <a:close/>
                  <a:moveTo>
                    <a:pt x="29649" y="51960"/>
                  </a:moveTo>
                  <a:lnTo>
                    <a:pt x="97721" y="51960"/>
                  </a:lnTo>
                  <a:lnTo>
                    <a:pt x="97721" y="98604"/>
                  </a:lnTo>
                  <a:lnTo>
                    <a:pt x="29649" y="98604"/>
                  </a:lnTo>
                  <a:close/>
                  <a:moveTo>
                    <a:pt x="109728" y="257746"/>
                  </a:moveTo>
                  <a:lnTo>
                    <a:pt x="17364" y="257746"/>
                  </a:lnTo>
                  <a:lnTo>
                    <a:pt x="17364" y="116245"/>
                  </a:lnTo>
                  <a:lnTo>
                    <a:pt x="109728" y="116245"/>
                  </a:lnTo>
                  <a:close/>
                  <a:moveTo>
                    <a:pt x="195441" y="257746"/>
                  </a:moveTo>
                  <a:lnTo>
                    <a:pt x="127831" y="257746"/>
                  </a:lnTo>
                  <a:lnTo>
                    <a:pt x="127831" y="168246"/>
                  </a:lnTo>
                  <a:lnTo>
                    <a:pt x="195903" y="168246"/>
                  </a:lnTo>
                  <a:close/>
                  <a:moveTo>
                    <a:pt x="225367" y="92969"/>
                  </a:moveTo>
                  <a:lnTo>
                    <a:pt x="259542" y="92969"/>
                  </a:lnTo>
                  <a:lnTo>
                    <a:pt x="259542" y="111442"/>
                  </a:lnTo>
                  <a:lnTo>
                    <a:pt x="225367" y="111442"/>
                  </a:lnTo>
                  <a:close/>
                  <a:moveTo>
                    <a:pt x="271549" y="257746"/>
                  </a:moveTo>
                  <a:lnTo>
                    <a:pt x="213452" y="257746"/>
                  </a:lnTo>
                  <a:lnTo>
                    <a:pt x="213452" y="129084"/>
                  </a:lnTo>
                  <a:lnTo>
                    <a:pt x="272196" y="12908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66" name="Google Shape;466;p45"/>
            <p:cNvSpPr/>
            <p:nvPr/>
          </p:nvSpPr>
          <p:spPr>
            <a:xfrm>
              <a:off x="617120" y="378320"/>
              <a:ext cx="60405" cy="14131"/>
            </a:xfrm>
            <a:custGeom>
              <a:rect b="b" l="l" r="r" t="t"/>
              <a:pathLst>
                <a:path extrusionOk="0" h="14131" w="60405">
                  <a:moveTo>
                    <a:pt x="53294" y="0"/>
                  </a:moveTo>
                  <a:lnTo>
                    <a:pt x="7112" y="0"/>
                  </a:lnTo>
                  <a:cubicBezTo>
                    <a:pt x="3220" y="0"/>
                    <a:pt x="51" y="3128"/>
                    <a:pt x="0" y="7020"/>
                  </a:cubicBezTo>
                  <a:cubicBezTo>
                    <a:pt x="50" y="10927"/>
                    <a:pt x="3205" y="14082"/>
                    <a:pt x="7112" y="14132"/>
                  </a:cubicBezTo>
                  <a:lnTo>
                    <a:pt x="53294" y="14132"/>
                  </a:lnTo>
                  <a:cubicBezTo>
                    <a:pt x="57201" y="14082"/>
                    <a:pt x="60356" y="10927"/>
                    <a:pt x="60406" y="7020"/>
                  </a:cubicBezTo>
                  <a:cubicBezTo>
                    <a:pt x="60355" y="3128"/>
                    <a:pt x="57186" y="0"/>
                    <a:pt x="53294"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67" name="Google Shape;467;p45"/>
            <p:cNvSpPr/>
            <p:nvPr/>
          </p:nvSpPr>
          <p:spPr>
            <a:xfrm>
              <a:off x="625362" y="311679"/>
              <a:ext cx="42488" cy="14224"/>
            </a:xfrm>
            <a:custGeom>
              <a:rect b="b" l="l" r="r" t="t"/>
              <a:pathLst>
                <a:path extrusionOk="0" h="14224" w="42488">
                  <a:moveTo>
                    <a:pt x="36185" y="47"/>
                  </a:moveTo>
                  <a:lnTo>
                    <a:pt x="7922" y="47"/>
                  </a:lnTo>
                  <a:cubicBezTo>
                    <a:pt x="4019" y="-400"/>
                    <a:pt x="494" y="2401"/>
                    <a:pt x="47" y="6303"/>
                  </a:cubicBezTo>
                  <a:cubicBezTo>
                    <a:pt x="-400" y="10206"/>
                    <a:pt x="2401" y="13731"/>
                    <a:pt x="6304" y="14178"/>
                  </a:cubicBezTo>
                  <a:cubicBezTo>
                    <a:pt x="6841" y="14240"/>
                    <a:pt x="7384" y="14240"/>
                    <a:pt x="7922" y="14178"/>
                  </a:cubicBezTo>
                  <a:lnTo>
                    <a:pt x="36185" y="14178"/>
                  </a:lnTo>
                  <a:cubicBezTo>
                    <a:pt x="40087" y="13731"/>
                    <a:pt x="42889" y="10206"/>
                    <a:pt x="42442" y="6303"/>
                  </a:cubicBezTo>
                  <a:cubicBezTo>
                    <a:pt x="42065" y="3017"/>
                    <a:pt x="39472" y="423"/>
                    <a:pt x="36185" y="4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68" name="Google Shape;468;p45"/>
            <p:cNvSpPr/>
            <p:nvPr/>
          </p:nvSpPr>
          <p:spPr>
            <a:xfrm>
              <a:off x="617213" y="405290"/>
              <a:ext cx="60221" cy="14039"/>
            </a:xfrm>
            <a:custGeom>
              <a:rect b="b" l="l" r="r" t="t"/>
              <a:pathLst>
                <a:path extrusionOk="0" h="14039" w="60221">
                  <a:moveTo>
                    <a:pt x="53201" y="0"/>
                  </a:moveTo>
                  <a:lnTo>
                    <a:pt x="7020" y="0"/>
                  </a:lnTo>
                  <a:cubicBezTo>
                    <a:pt x="3143" y="0"/>
                    <a:pt x="0" y="3143"/>
                    <a:pt x="0" y="7020"/>
                  </a:cubicBezTo>
                  <a:cubicBezTo>
                    <a:pt x="0" y="10896"/>
                    <a:pt x="3143" y="14039"/>
                    <a:pt x="7020" y="14039"/>
                  </a:cubicBezTo>
                  <a:lnTo>
                    <a:pt x="53201" y="14039"/>
                  </a:lnTo>
                  <a:cubicBezTo>
                    <a:pt x="57078" y="14039"/>
                    <a:pt x="60221" y="10896"/>
                    <a:pt x="60221" y="7020"/>
                  </a:cubicBezTo>
                  <a:cubicBezTo>
                    <a:pt x="60221" y="3143"/>
                    <a:pt x="57078" y="0"/>
                    <a:pt x="53201"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69" name="Google Shape;469;p45"/>
            <p:cNvSpPr/>
            <p:nvPr/>
          </p:nvSpPr>
          <p:spPr>
            <a:xfrm>
              <a:off x="617213" y="432260"/>
              <a:ext cx="60221" cy="14039"/>
            </a:xfrm>
            <a:custGeom>
              <a:rect b="b" l="l" r="r" t="t"/>
              <a:pathLst>
                <a:path extrusionOk="0" h="14039" w="60221">
                  <a:moveTo>
                    <a:pt x="53201" y="0"/>
                  </a:moveTo>
                  <a:lnTo>
                    <a:pt x="7020" y="0"/>
                  </a:lnTo>
                  <a:cubicBezTo>
                    <a:pt x="3143" y="0"/>
                    <a:pt x="0" y="3143"/>
                    <a:pt x="0" y="7020"/>
                  </a:cubicBezTo>
                  <a:cubicBezTo>
                    <a:pt x="0" y="10896"/>
                    <a:pt x="3143" y="14039"/>
                    <a:pt x="7020" y="14039"/>
                  </a:cubicBezTo>
                  <a:lnTo>
                    <a:pt x="53201" y="14039"/>
                  </a:lnTo>
                  <a:cubicBezTo>
                    <a:pt x="57078" y="14039"/>
                    <a:pt x="60221" y="10896"/>
                    <a:pt x="60221" y="7020"/>
                  </a:cubicBezTo>
                  <a:cubicBezTo>
                    <a:pt x="60221" y="3143"/>
                    <a:pt x="57078" y="0"/>
                    <a:pt x="53201"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70" name="Google Shape;470;p45"/>
            <p:cNvSpPr/>
            <p:nvPr/>
          </p:nvSpPr>
          <p:spPr>
            <a:xfrm>
              <a:off x="617213" y="459231"/>
              <a:ext cx="60221" cy="14039"/>
            </a:xfrm>
            <a:custGeom>
              <a:rect b="b" l="l" r="r" t="t"/>
              <a:pathLst>
                <a:path extrusionOk="0" h="14039" w="60221">
                  <a:moveTo>
                    <a:pt x="53201" y="0"/>
                  </a:moveTo>
                  <a:lnTo>
                    <a:pt x="7020" y="0"/>
                  </a:lnTo>
                  <a:cubicBezTo>
                    <a:pt x="3143" y="0"/>
                    <a:pt x="0" y="3143"/>
                    <a:pt x="0" y="7020"/>
                  </a:cubicBezTo>
                  <a:cubicBezTo>
                    <a:pt x="0" y="10896"/>
                    <a:pt x="3143" y="14039"/>
                    <a:pt x="7020" y="14039"/>
                  </a:cubicBezTo>
                  <a:lnTo>
                    <a:pt x="53201" y="14039"/>
                  </a:lnTo>
                  <a:cubicBezTo>
                    <a:pt x="57078" y="14039"/>
                    <a:pt x="60221" y="10896"/>
                    <a:pt x="60221" y="7020"/>
                  </a:cubicBezTo>
                  <a:cubicBezTo>
                    <a:pt x="60221" y="3143"/>
                    <a:pt x="57078" y="0"/>
                    <a:pt x="53201"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71" name="Google Shape;471;p45"/>
            <p:cNvSpPr/>
            <p:nvPr/>
          </p:nvSpPr>
          <p:spPr>
            <a:xfrm>
              <a:off x="806835" y="405290"/>
              <a:ext cx="38608" cy="14039"/>
            </a:xfrm>
            <a:custGeom>
              <a:rect b="b" l="l" r="r" t="t"/>
              <a:pathLst>
                <a:path extrusionOk="0" h="14039" w="38608">
                  <a:moveTo>
                    <a:pt x="7020" y="14039"/>
                  </a:moveTo>
                  <a:lnTo>
                    <a:pt x="31588" y="14039"/>
                  </a:lnTo>
                  <a:cubicBezTo>
                    <a:pt x="35465" y="14039"/>
                    <a:pt x="38608" y="10896"/>
                    <a:pt x="38608" y="7020"/>
                  </a:cubicBezTo>
                  <a:cubicBezTo>
                    <a:pt x="38608" y="3143"/>
                    <a:pt x="35465" y="0"/>
                    <a:pt x="31588" y="0"/>
                  </a:cubicBezTo>
                  <a:lnTo>
                    <a:pt x="7020" y="0"/>
                  </a:lnTo>
                  <a:cubicBezTo>
                    <a:pt x="3143" y="0"/>
                    <a:pt x="0" y="3143"/>
                    <a:pt x="0" y="7020"/>
                  </a:cubicBezTo>
                  <a:cubicBezTo>
                    <a:pt x="0" y="10896"/>
                    <a:pt x="3143" y="14039"/>
                    <a:pt x="7020" y="140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72" name="Google Shape;472;p45"/>
            <p:cNvSpPr/>
            <p:nvPr/>
          </p:nvSpPr>
          <p:spPr>
            <a:xfrm>
              <a:off x="806835" y="432260"/>
              <a:ext cx="38608" cy="14039"/>
            </a:xfrm>
            <a:custGeom>
              <a:rect b="b" l="l" r="r" t="t"/>
              <a:pathLst>
                <a:path extrusionOk="0" h="14039" w="38608">
                  <a:moveTo>
                    <a:pt x="7020" y="14039"/>
                  </a:moveTo>
                  <a:lnTo>
                    <a:pt x="31588" y="14039"/>
                  </a:lnTo>
                  <a:cubicBezTo>
                    <a:pt x="35465" y="14039"/>
                    <a:pt x="38608" y="10896"/>
                    <a:pt x="38608" y="7020"/>
                  </a:cubicBezTo>
                  <a:cubicBezTo>
                    <a:pt x="38608" y="3143"/>
                    <a:pt x="35465" y="0"/>
                    <a:pt x="31588" y="0"/>
                  </a:cubicBezTo>
                  <a:lnTo>
                    <a:pt x="7020" y="0"/>
                  </a:lnTo>
                  <a:cubicBezTo>
                    <a:pt x="3143" y="0"/>
                    <a:pt x="0" y="3143"/>
                    <a:pt x="0" y="7020"/>
                  </a:cubicBezTo>
                  <a:cubicBezTo>
                    <a:pt x="0" y="10896"/>
                    <a:pt x="3143" y="14039"/>
                    <a:pt x="7020" y="140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73" name="Google Shape;473;p45"/>
            <p:cNvSpPr/>
            <p:nvPr/>
          </p:nvSpPr>
          <p:spPr>
            <a:xfrm>
              <a:off x="806835" y="459231"/>
              <a:ext cx="38608" cy="14039"/>
            </a:xfrm>
            <a:custGeom>
              <a:rect b="b" l="l" r="r" t="t"/>
              <a:pathLst>
                <a:path extrusionOk="0" h="14039" w="38608">
                  <a:moveTo>
                    <a:pt x="7020" y="14039"/>
                  </a:moveTo>
                  <a:lnTo>
                    <a:pt x="31588" y="14039"/>
                  </a:lnTo>
                  <a:cubicBezTo>
                    <a:pt x="35465" y="14039"/>
                    <a:pt x="38608" y="10896"/>
                    <a:pt x="38608" y="7020"/>
                  </a:cubicBezTo>
                  <a:cubicBezTo>
                    <a:pt x="38608" y="3143"/>
                    <a:pt x="35465" y="0"/>
                    <a:pt x="31588" y="0"/>
                  </a:cubicBezTo>
                  <a:lnTo>
                    <a:pt x="7020" y="0"/>
                  </a:lnTo>
                  <a:cubicBezTo>
                    <a:pt x="3143" y="0"/>
                    <a:pt x="0" y="3143"/>
                    <a:pt x="0" y="7020"/>
                  </a:cubicBezTo>
                  <a:cubicBezTo>
                    <a:pt x="0" y="10896"/>
                    <a:pt x="3143" y="14039"/>
                    <a:pt x="7020" y="140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74" name="Google Shape;474;p45"/>
            <p:cNvSpPr/>
            <p:nvPr/>
          </p:nvSpPr>
          <p:spPr>
            <a:xfrm>
              <a:off x="726017" y="432260"/>
              <a:ext cx="38053" cy="14039"/>
            </a:xfrm>
            <a:custGeom>
              <a:rect b="b" l="l" r="r" t="t"/>
              <a:pathLst>
                <a:path extrusionOk="0" h="14039" w="38053">
                  <a:moveTo>
                    <a:pt x="7020" y="14039"/>
                  </a:moveTo>
                  <a:lnTo>
                    <a:pt x="31034" y="14039"/>
                  </a:lnTo>
                  <a:cubicBezTo>
                    <a:pt x="34911" y="14039"/>
                    <a:pt x="38054" y="10896"/>
                    <a:pt x="38054" y="7020"/>
                  </a:cubicBezTo>
                  <a:cubicBezTo>
                    <a:pt x="38054" y="3143"/>
                    <a:pt x="34911" y="0"/>
                    <a:pt x="31034" y="0"/>
                  </a:cubicBezTo>
                  <a:lnTo>
                    <a:pt x="7020" y="0"/>
                  </a:lnTo>
                  <a:cubicBezTo>
                    <a:pt x="3143" y="0"/>
                    <a:pt x="0" y="3143"/>
                    <a:pt x="0" y="7020"/>
                  </a:cubicBezTo>
                  <a:cubicBezTo>
                    <a:pt x="0" y="10896"/>
                    <a:pt x="3143" y="14039"/>
                    <a:pt x="7020" y="140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75" name="Google Shape;475;p45"/>
            <p:cNvSpPr/>
            <p:nvPr/>
          </p:nvSpPr>
          <p:spPr>
            <a:xfrm>
              <a:off x="726017" y="459231"/>
              <a:ext cx="38053" cy="14039"/>
            </a:xfrm>
            <a:custGeom>
              <a:rect b="b" l="l" r="r" t="t"/>
              <a:pathLst>
                <a:path extrusionOk="0" h="14039" w="38053">
                  <a:moveTo>
                    <a:pt x="7020" y="14039"/>
                  </a:moveTo>
                  <a:lnTo>
                    <a:pt x="31034" y="14039"/>
                  </a:lnTo>
                  <a:cubicBezTo>
                    <a:pt x="34911" y="14039"/>
                    <a:pt x="38054" y="10896"/>
                    <a:pt x="38054" y="7020"/>
                  </a:cubicBezTo>
                  <a:cubicBezTo>
                    <a:pt x="38054" y="3143"/>
                    <a:pt x="34911" y="0"/>
                    <a:pt x="31034" y="0"/>
                  </a:cubicBezTo>
                  <a:lnTo>
                    <a:pt x="7020" y="0"/>
                  </a:lnTo>
                  <a:cubicBezTo>
                    <a:pt x="3143" y="0"/>
                    <a:pt x="0" y="3143"/>
                    <a:pt x="0" y="7020"/>
                  </a:cubicBezTo>
                  <a:cubicBezTo>
                    <a:pt x="0" y="10896"/>
                    <a:pt x="3143" y="14039"/>
                    <a:pt x="7020" y="140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grpSp>
      <p:sp>
        <p:nvSpPr>
          <p:cNvPr id="476" name="Google Shape;476;p45"/>
          <p:cNvSpPr txBox="1"/>
          <p:nvPr/>
        </p:nvSpPr>
        <p:spPr>
          <a:xfrm>
            <a:off x="3974502" y="4175395"/>
            <a:ext cx="561900" cy="20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b="1" lang="en" sz="750">
                <a:solidFill>
                  <a:schemeClr val="dk2"/>
                </a:solidFill>
              </a:rPr>
              <a:t>Partner</a:t>
            </a:r>
            <a:endParaRPr b="1" sz="750">
              <a:solidFill>
                <a:schemeClr val="dk2"/>
              </a:solidFill>
            </a:endParaRPr>
          </a:p>
          <a:p>
            <a:pPr indent="0" lvl="0" marL="0" rtl="0" algn="l">
              <a:lnSpc>
                <a:spcPct val="90000"/>
              </a:lnSpc>
              <a:spcBef>
                <a:spcPts val="0"/>
              </a:spcBef>
              <a:spcAft>
                <a:spcPts val="0"/>
              </a:spcAft>
              <a:buNone/>
            </a:pPr>
            <a:r>
              <a:rPr b="1" lang="en" sz="750">
                <a:solidFill>
                  <a:schemeClr val="dk2"/>
                </a:solidFill>
              </a:rPr>
              <a:t>Data</a:t>
            </a:r>
            <a:endParaRPr b="1" sz="750">
              <a:solidFill>
                <a:schemeClr val="dk2"/>
              </a:solidFill>
            </a:endParaRPr>
          </a:p>
        </p:txBody>
      </p:sp>
      <p:sp>
        <p:nvSpPr>
          <p:cNvPr id="477" name="Google Shape;477;p45"/>
          <p:cNvSpPr txBox="1"/>
          <p:nvPr/>
        </p:nvSpPr>
        <p:spPr>
          <a:xfrm>
            <a:off x="4750996" y="3395721"/>
            <a:ext cx="561900" cy="20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b="1" lang="en" sz="750">
                <a:solidFill>
                  <a:schemeClr val="dk2"/>
                </a:solidFill>
              </a:rPr>
              <a:t>SaaS</a:t>
            </a:r>
            <a:endParaRPr b="1" sz="750">
              <a:solidFill>
                <a:schemeClr val="dk2"/>
              </a:solidFill>
            </a:endParaRPr>
          </a:p>
          <a:p>
            <a:pPr indent="0" lvl="0" marL="0" rtl="0" algn="l">
              <a:lnSpc>
                <a:spcPct val="90000"/>
              </a:lnSpc>
              <a:spcBef>
                <a:spcPts val="0"/>
              </a:spcBef>
              <a:spcAft>
                <a:spcPts val="0"/>
              </a:spcAft>
              <a:buNone/>
            </a:pPr>
            <a:r>
              <a:rPr b="1" lang="en" sz="750">
                <a:solidFill>
                  <a:schemeClr val="dk2"/>
                </a:solidFill>
              </a:rPr>
              <a:t>Data</a:t>
            </a:r>
            <a:endParaRPr b="1" sz="750">
              <a:solidFill>
                <a:schemeClr val="dk2"/>
              </a:solidFill>
            </a:endParaRPr>
          </a:p>
        </p:txBody>
      </p:sp>
      <p:sp>
        <p:nvSpPr>
          <p:cNvPr id="478" name="Google Shape;478;p45"/>
          <p:cNvSpPr txBox="1"/>
          <p:nvPr/>
        </p:nvSpPr>
        <p:spPr>
          <a:xfrm>
            <a:off x="4745517" y="4175397"/>
            <a:ext cx="650700" cy="1038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b="1" lang="en" sz="750">
                <a:solidFill>
                  <a:schemeClr val="dk2"/>
                </a:solidFill>
              </a:rPr>
              <a:t>Applications</a:t>
            </a:r>
            <a:endParaRPr b="1" sz="750">
              <a:solidFill>
                <a:schemeClr val="dk2"/>
              </a:solidFill>
            </a:endParaRPr>
          </a:p>
        </p:txBody>
      </p:sp>
      <p:sp>
        <p:nvSpPr>
          <p:cNvPr id="479" name="Google Shape;479;p45"/>
          <p:cNvSpPr txBox="1"/>
          <p:nvPr/>
        </p:nvSpPr>
        <p:spPr>
          <a:xfrm>
            <a:off x="5530320" y="3395721"/>
            <a:ext cx="561900" cy="20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b="1" lang="en" sz="750">
                <a:solidFill>
                  <a:schemeClr val="dk2"/>
                </a:solidFill>
              </a:rPr>
              <a:t>Customer</a:t>
            </a:r>
            <a:endParaRPr b="1" sz="750">
              <a:solidFill>
                <a:schemeClr val="dk2"/>
              </a:solidFill>
            </a:endParaRPr>
          </a:p>
          <a:p>
            <a:pPr indent="0" lvl="0" marL="0" rtl="0" algn="l">
              <a:lnSpc>
                <a:spcPct val="90000"/>
              </a:lnSpc>
              <a:spcBef>
                <a:spcPts val="0"/>
              </a:spcBef>
              <a:spcAft>
                <a:spcPts val="0"/>
              </a:spcAft>
              <a:buNone/>
            </a:pPr>
            <a:r>
              <a:rPr b="1" lang="en" sz="750">
                <a:solidFill>
                  <a:schemeClr val="dk2"/>
                </a:solidFill>
              </a:rPr>
              <a:t>Data</a:t>
            </a:r>
            <a:endParaRPr b="1" sz="750">
              <a:solidFill>
                <a:schemeClr val="dk2"/>
              </a:solidFill>
            </a:endParaRPr>
          </a:p>
        </p:txBody>
      </p:sp>
      <p:sp>
        <p:nvSpPr>
          <p:cNvPr id="480" name="Google Shape;480;p45"/>
          <p:cNvSpPr txBox="1"/>
          <p:nvPr/>
        </p:nvSpPr>
        <p:spPr>
          <a:xfrm>
            <a:off x="5530320" y="4175395"/>
            <a:ext cx="561900" cy="20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b="1" lang="en" sz="750">
                <a:solidFill>
                  <a:schemeClr val="dk2"/>
                </a:solidFill>
              </a:rPr>
              <a:t>Data</a:t>
            </a:r>
            <a:endParaRPr b="1" sz="750">
              <a:solidFill>
                <a:schemeClr val="dk2"/>
              </a:solidFill>
            </a:endParaRPr>
          </a:p>
          <a:p>
            <a:pPr indent="0" lvl="0" marL="0" rtl="0" algn="l">
              <a:lnSpc>
                <a:spcPct val="90000"/>
              </a:lnSpc>
              <a:spcBef>
                <a:spcPts val="0"/>
              </a:spcBef>
              <a:spcAft>
                <a:spcPts val="0"/>
              </a:spcAft>
              <a:buNone/>
            </a:pPr>
            <a:r>
              <a:rPr b="1" lang="en" sz="750">
                <a:solidFill>
                  <a:schemeClr val="dk2"/>
                </a:solidFill>
              </a:rPr>
              <a:t>Services</a:t>
            </a:r>
            <a:endParaRPr b="1" sz="750">
              <a:solidFill>
                <a:schemeClr val="dk2"/>
              </a:solidFill>
            </a:endParaRPr>
          </a:p>
        </p:txBody>
      </p:sp>
      <p:cxnSp>
        <p:nvCxnSpPr>
          <p:cNvPr id="481" name="Google Shape;481;p45"/>
          <p:cNvCxnSpPr/>
          <p:nvPr/>
        </p:nvCxnSpPr>
        <p:spPr>
          <a:xfrm flipH="1">
            <a:off x="1818725" y="1983675"/>
            <a:ext cx="1968000" cy="612900"/>
          </a:xfrm>
          <a:prstGeom prst="bentConnector3">
            <a:avLst>
              <a:gd fmla="val 99994" name="adj1"/>
            </a:avLst>
          </a:prstGeom>
          <a:noFill/>
          <a:ln cap="flat" cmpd="sng" w="9525">
            <a:solidFill>
              <a:srgbClr val="929292"/>
            </a:solidFill>
            <a:prstDash val="solid"/>
            <a:round/>
            <a:headEnd len="med" w="med" type="none"/>
            <a:tailEnd len="med" w="med" type="none"/>
          </a:ln>
        </p:spPr>
      </p:cxnSp>
      <p:cxnSp>
        <p:nvCxnSpPr>
          <p:cNvPr id="482" name="Google Shape;482;p45"/>
          <p:cNvCxnSpPr/>
          <p:nvPr/>
        </p:nvCxnSpPr>
        <p:spPr>
          <a:xfrm rot="10800000">
            <a:off x="1818725" y="2912100"/>
            <a:ext cx="1968000" cy="612900"/>
          </a:xfrm>
          <a:prstGeom prst="bentConnector3">
            <a:avLst>
              <a:gd fmla="val 99994" name="adj1"/>
            </a:avLst>
          </a:prstGeom>
          <a:noFill/>
          <a:ln cap="flat" cmpd="sng" w="9525">
            <a:solidFill>
              <a:srgbClr val="929292"/>
            </a:solidFill>
            <a:prstDash val="solid"/>
            <a:round/>
            <a:headEnd len="med" w="med" type="none"/>
            <a:tailEnd len="med" w="med" type="none"/>
          </a:ln>
        </p:spPr>
      </p:cxnSp>
      <p:sp>
        <p:nvSpPr>
          <p:cNvPr id="483" name="Google Shape;483;p45"/>
          <p:cNvSpPr txBox="1"/>
          <p:nvPr>
            <p:ph type="title"/>
          </p:nvPr>
        </p:nvSpPr>
        <p:spPr>
          <a:xfrm>
            <a:off x="367902" y="228600"/>
            <a:ext cx="81294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Data Cloud for Data Engineering and Data Science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8" name="Shape 488"/>
        <p:cNvGrpSpPr/>
        <p:nvPr/>
      </p:nvGrpSpPr>
      <p:grpSpPr>
        <a:xfrm>
          <a:off x="0" y="0"/>
          <a:ext cx="0" cy="0"/>
          <a:chOff x="0" y="0"/>
          <a:chExt cx="0" cy="0"/>
        </a:xfrm>
      </p:grpSpPr>
      <p:sp>
        <p:nvSpPr>
          <p:cNvPr id="489" name="Google Shape;489;p46"/>
          <p:cNvSpPr txBox="1"/>
          <p:nvPr>
            <p:ph idx="4294967295" type="body"/>
          </p:nvPr>
        </p:nvSpPr>
        <p:spPr>
          <a:xfrm>
            <a:off x="5555250" y="1265630"/>
            <a:ext cx="3282300" cy="2878200"/>
          </a:xfrm>
          <a:prstGeom prst="rect">
            <a:avLst/>
          </a:prstGeom>
        </p:spPr>
        <p:txBody>
          <a:bodyPr anchorCtr="0" anchor="t" bIns="91425" lIns="91425" spcFirstLastPara="1" rIns="91425" wrap="square" tIns="91425">
            <a:spAutoFit/>
          </a:bodyPr>
          <a:lstStyle/>
          <a:p>
            <a:pPr indent="-174625" lvl="0" marL="142875" rtl="0" algn="l">
              <a:spcBef>
                <a:spcPts val="0"/>
              </a:spcBef>
              <a:spcAft>
                <a:spcPts val="0"/>
              </a:spcAft>
              <a:buClr>
                <a:srgbClr val="5B5B5B"/>
              </a:buClr>
              <a:buSzPts val="1400"/>
              <a:buChar char="•"/>
            </a:pPr>
            <a:r>
              <a:rPr lang="en" sz="1400"/>
              <a:t>One single platform with native support for different languages</a:t>
            </a:r>
            <a:r>
              <a:rPr lang="en" sz="1400">
                <a:solidFill>
                  <a:srgbClr val="5B5B5B"/>
                </a:solidFill>
              </a:rPr>
              <a:t> </a:t>
            </a:r>
            <a:br>
              <a:rPr lang="en" sz="1400">
                <a:solidFill>
                  <a:srgbClr val="5B5B5B"/>
                </a:solidFill>
              </a:rPr>
            </a:br>
            <a:endParaRPr sz="1400">
              <a:solidFill>
                <a:srgbClr val="5B5B5B"/>
              </a:solidFill>
            </a:endParaRPr>
          </a:p>
          <a:p>
            <a:pPr indent="-174625" lvl="0" marL="142875" rtl="0" algn="l">
              <a:spcBef>
                <a:spcPts val="0"/>
              </a:spcBef>
              <a:spcAft>
                <a:spcPts val="0"/>
              </a:spcAft>
              <a:buClr>
                <a:srgbClr val="5B5B5B"/>
              </a:buClr>
              <a:buSzPts val="1400"/>
              <a:buChar char="•"/>
            </a:pPr>
            <a:r>
              <a:rPr lang="en" sz="1400"/>
              <a:t>Simpler capacity management </a:t>
            </a:r>
            <a:br>
              <a:rPr lang="en" sz="1400"/>
            </a:br>
            <a:r>
              <a:rPr lang="en" sz="1400"/>
              <a:t>and resource sizing</a:t>
            </a:r>
            <a:br>
              <a:rPr lang="en" sz="1400">
                <a:solidFill>
                  <a:srgbClr val="5B5B5B"/>
                </a:solidFill>
              </a:rPr>
            </a:br>
            <a:endParaRPr sz="1400">
              <a:solidFill>
                <a:srgbClr val="5B5B5B"/>
              </a:solidFill>
            </a:endParaRPr>
          </a:p>
          <a:p>
            <a:pPr indent="-174625" lvl="0" marL="142875" rtl="0" algn="l">
              <a:spcBef>
                <a:spcPts val="0"/>
              </a:spcBef>
              <a:spcAft>
                <a:spcPts val="0"/>
              </a:spcAft>
              <a:buClr>
                <a:srgbClr val="5B5B5B"/>
              </a:buClr>
              <a:buSzPts val="1400"/>
              <a:buChar char="•"/>
            </a:pPr>
            <a:r>
              <a:rPr lang="en" sz="1400"/>
              <a:t>Streamlined architecture and collaboration on the same data</a:t>
            </a:r>
            <a:br>
              <a:rPr lang="en" sz="1400"/>
            </a:br>
            <a:endParaRPr sz="1400"/>
          </a:p>
          <a:p>
            <a:pPr indent="-174625" lvl="0" marL="142875" rtl="0" algn="l">
              <a:spcBef>
                <a:spcPts val="0"/>
              </a:spcBef>
              <a:spcAft>
                <a:spcPts val="0"/>
              </a:spcAft>
              <a:buClr>
                <a:srgbClr val="5B5B5B"/>
              </a:buClr>
              <a:buSzPts val="1400"/>
              <a:buChar char="•"/>
            </a:pPr>
            <a:r>
              <a:rPr lang="en" sz="1400"/>
              <a:t>Consistent governance </a:t>
            </a:r>
            <a:br>
              <a:rPr lang="en" sz="1400"/>
            </a:br>
            <a:r>
              <a:rPr lang="en" sz="1400"/>
              <a:t>and security policies</a:t>
            </a:r>
            <a:endParaRPr sz="1400"/>
          </a:p>
        </p:txBody>
      </p:sp>
      <p:sp>
        <p:nvSpPr>
          <p:cNvPr id="490" name="Google Shape;490;p46"/>
          <p:cNvSpPr/>
          <p:nvPr/>
        </p:nvSpPr>
        <p:spPr>
          <a:xfrm>
            <a:off x="5560271" y="1388823"/>
            <a:ext cx="139625" cy="152163"/>
          </a:xfrm>
          <a:custGeom>
            <a:rect b="b" l="l" r="r" t="t"/>
            <a:pathLst>
              <a:path extrusionOk="0" h="3203432" w="2939477">
                <a:moveTo>
                  <a:pt x="2914549" y="1752484"/>
                </a:moveTo>
                <a:cubicBezTo>
                  <a:pt x="2932513" y="1695503"/>
                  <a:pt x="2940876" y="1635940"/>
                  <a:pt x="2939287" y="1576224"/>
                </a:cubicBezTo>
                <a:cubicBezTo>
                  <a:pt x="2937546" y="1533071"/>
                  <a:pt x="2930905" y="1490250"/>
                  <a:pt x="2919496" y="1448588"/>
                </a:cubicBezTo>
                <a:cubicBezTo>
                  <a:pt x="2881818" y="1311284"/>
                  <a:pt x="2791153" y="1194493"/>
                  <a:pt x="2667358" y="1123800"/>
                </a:cubicBezTo>
                <a:lnTo>
                  <a:pt x="827128" y="63204"/>
                </a:lnTo>
                <a:cubicBezTo>
                  <a:pt x="562517" y="-76872"/>
                  <a:pt x="234239" y="23679"/>
                  <a:pt x="93898" y="287792"/>
                </a:cubicBezTo>
                <a:cubicBezTo>
                  <a:pt x="-39284" y="538431"/>
                  <a:pt x="44011" y="849183"/>
                  <a:pt x="284792" y="999962"/>
                </a:cubicBezTo>
                <a:lnTo>
                  <a:pt x="1313422" y="1593603"/>
                </a:lnTo>
                <a:lnTo>
                  <a:pt x="285078" y="2185535"/>
                </a:lnTo>
                <a:cubicBezTo>
                  <a:pt x="21428" y="2327407"/>
                  <a:pt x="-77078" y="2655737"/>
                  <a:pt x="65060" y="2918892"/>
                </a:cubicBezTo>
                <a:cubicBezTo>
                  <a:pt x="207198" y="3182046"/>
                  <a:pt x="536153" y="3280366"/>
                  <a:pt x="799803" y="3138494"/>
                </a:cubicBezTo>
                <a:cubicBezTo>
                  <a:pt x="809160" y="3133461"/>
                  <a:pt x="818369" y="3128152"/>
                  <a:pt x="827413" y="3122578"/>
                </a:cubicBezTo>
                <a:lnTo>
                  <a:pt x="2667358" y="2061033"/>
                </a:lnTo>
                <a:cubicBezTo>
                  <a:pt x="2786073" y="1993302"/>
                  <a:pt x="2874464" y="1882969"/>
                  <a:pt x="2914549" y="1752484"/>
                </a:cubicBezTo>
                <a:close/>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491" name="Google Shape;491;p46"/>
          <p:cNvSpPr/>
          <p:nvPr/>
        </p:nvSpPr>
        <p:spPr>
          <a:xfrm>
            <a:off x="5560271" y="2125571"/>
            <a:ext cx="139625" cy="152163"/>
          </a:xfrm>
          <a:custGeom>
            <a:rect b="b" l="l" r="r" t="t"/>
            <a:pathLst>
              <a:path extrusionOk="0" h="3203432" w="2939477">
                <a:moveTo>
                  <a:pt x="2914549" y="1752484"/>
                </a:moveTo>
                <a:cubicBezTo>
                  <a:pt x="2932513" y="1695503"/>
                  <a:pt x="2940876" y="1635940"/>
                  <a:pt x="2939287" y="1576224"/>
                </a:cubicBezTo>
                <a:cubicBezTo>
                  <a:pt x="2937546" y="1533071"/>
                  <a:pt x="2930905" y="1490250"/>
                  <a:pt x="2919496" y="1448588"/>
                </a:cubicBezTo>
                <a:cubicBezTo>
                  <a:pt x="2881818" y="1311284"/>
                  <a:pt x="2791153" y="1194493"/>
                  <a:pt x="2667358" y="1123800"/>
                </a:cubicBezTo>
                <a:lnTo>
                  <a:pt x="827128" y="63204"/>
                </a:lnTo>
                <a:cubicBezTo>
                  <a:pt x="562517" y="-76872"/>
                  <a:pt x="234239" y="23679"/>
                  <a:pt x="93898" y="287792"/>
                </a:cubicBezTo>
                <a:cubicBezTo>
                  <a:pt x="-39284" y="538431"/>
                  <a:pt x="44011" y="849183"/>
                  <a:pt x="284792" y="999962"/>
                </a:cubicBezTo>
                <a:lnTo>
                  <a:pt x="1313422" y="1593603"/>
                </a:lnTo>
                <a:lnTo>
                  <a:pt x="285078" y="2185535"/>
                </a:lnTo>
                <a:cubicBezTo>
                  <a:pt x="21428" y="2327407"/>
                  <a:pt x="-77078" y="2655737"/>
                  <a:pt x="65060" y="2918892"/>
                </a:cubicBezTo>
                <a:cubicBezTo>
                  <a:pt x="207198" y="3182046"/>
                  <a:pt x="536153" y="3280366"/>
                  <a:pt x="799803" y="3138494"/>
                </a:cubicBezTo>
                <a:cubicBezTo>
                  <a:pt x="809160" y="3133461"/>
                  <a:pt x="818369" y="3128152"/>
                  <a:pt x="827413" y="3122578"/>
                </a:cubicBezTo>
                <a:lnTo>
                  <a:pt x="2667358" y="2061033"/>
                </a:lnTo>
                <a:cubicBezTo>
                  <a:pt x="2786073" y="1993302"/>
                  <a:pt x="2874464" y="1882969"/>
                  <a:pt x="2914549" y="1752484"/>
                </a:cubicBezTo>
                <a:close/>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492" name="Google Shape;492;p46"/>
          <p:cNvSpPr/>
          <p:nvPr/>
        </p:nvSpPr>
        <p:spPr>
          <a:xfrm>
            <a:off x="5560271" y="2862323"/>
            <a:ext cx="139625" cy="152163"/>
          </a:xfrm>
          <a:custGeom>
            <a:rect b="b" l="l" r="r" t="t"/>
            <a:pathLst>
              <a:path extrusionOk="0" h="3203432" w="2939477">
                <a:moveTo>
                  <a:pt x="2914549" y="1752484"/>
                </a:moveTo>
                <a:cubicBezTo>
                  <a:pt x="2932513" y="1695503"/>
                  <a:pt x="2940876" y="1635940"/>
                  <a:pt x="2939287" y="1576224"/>
                </a:cubicBezTo>
                <a:cubicBezTo>
                  <a:pt x="2937546" y="1533071"/>
                  <a:pt x="2930905" y="1490250"/>
                  <a:pt x="2919496" y="1448588"/>
                </a:cubicBezTo>
                <a:cubicBezTo>
                  <a:pt x="2881818" y="1311284"/>
                  <a:pt x="2791153" y="1194493"/>
                  <a:pt x="2667358" y="1123800"/>
                </a:cubicBezTo>
                <a:lnTo>
                  <a:pt x="827128" y="63204"/>
                </a:lnTo>
                <a:cubicBezTo>
                  <a:pt x="562517" y="-76872"/>
                  <a:pt x="234239" y="23679"/>
                  <a:pt x="93898" y="287792"/>
                </a:cubicBezTo>
                <a:cubicBezTo>
                  <a:pt x="-39284" y="538431"/>
                  <a:pt x="44011" y="849183"/>
                  <a:pt x="284792" y="999962"/>
                </a:cubicBezTo>
                <a:lnTo>
                  <a:pt x="1313422" y="1593603"/>
                </a:lnTo>
                <a:lnTo>
                  <a:pt x="285078" y="2185535"/>
                </a:lnTo>
                <a:cubicBezTo>
                  <a:pt x="21428" y="2327407"/>
                  <a:pt x="-77078" y="2655737"/>
                  <a:pt x="65060" y="2918892"/>
                </a:cubicBezTo>
                <a:cubicBezTo>
                  <a:pt x="207198" y="3182046"/>
                  <a:pt x="536153" y="3280366"/>
                  <a:pt x="799803" y="3138494"/>
                </a:cubicBezTo>
                <a:cubicBezTo>
                  <a:pt x="809160" y="3133461"/>
                  <a:pt x="818369" y="3128152"/>
                  <a:pt x="827413" y="3122578"/>
                </a:cubicBezTo>
                <a:lnTo>
                  <a:pt x="2667358" y="2061033"/>
                </a:lnTo>
                <a:cubicBezTo>
                  <a:pt x="2786073" y="1993302"/>
                  <a:pt x="2874464" y="1882969"/>
                  <a:pt x="2914549" y="1752484"/>
                </a:cubicBezTo>
                <a:close/>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493" name="Google Shape;493;p46"/>
          <p:cNvSpPr/>
          <p:nvPr/>
        </p:nvSpPr>
        <p:spPr>
          <a:xfrm>
            <a:off x="5560271" y="3595098"/>
            <a:ext cx="139625" cy="152163"/>
          </a:xfrm>
          <a:custGeom>
            <a:rect b="b" l="l" r="r" t="t"/>
            <a:pathLst>
              <a:path extrusionOk="0" h="3203432" w="2939477">
                <a:moveTo>
                  <a:pt x="2914549" y="1752484"/>
                </a:moveTo>
                <a:cubicBezTo>
                  <a:pt x="2932513" y="1695503"/>
                  <a:pt x="2940876" y="1635940"/>
                  <a:pt x="2939287" y="1576224"/>
                </a:cubicBezTo>
                <a:cubicBezTo>
                  <a:pt x="2937546" y="1533071"/>
                  <a:pt x="2930905" y="1490250"/>
                  <a:pt x="2919496" y="1448588"/>
                </a:cubicBezTo>
                <a:cubicBezTo>
                  <a:pt x="2881818" y="1311284"/>
                  <a:pt x="2791153" y="1194493"/>
                  <a:pt x="2667358" y="1123800"/>
                </a:cubicBezTo>
                <a:lnTo>
                  <a:pt x="827128" y="63204"/>
                </a:lnTo>
                <a:cubicBezTo>
                  <a:pt x="562517" y="-76872"/>
                  <a:pt x="234239" y="23679"/>
                  <a:pt x="93898" y="287792"/>
                </a:cubicBezTo>
                <a:cubicBezTo>
                  <a:pt x="-39284" y="538431"/>
                  <a:pt x="44011" y="849183"/>
                  <a:pt x="284792" y="999962"/>
                </a:cubicBezTo>
                <a:lnTo>
                  <a:pt x="1313422" y="1593603"/>
                </a:lnTo>
                <a:lnTo>
                  <a:pt x="285078" y="2185535"/>
                </a:lnTo>
                <a:cubicBezTo>
                  <a:pt x="21428" y="2327407"/>
                  <a:pt x="-77078" y="2655737"/>
                  <a:pt x="65060" y="2918892"/>
                </a:cubicBezTo>
                <a:cubicBezTo>
                  <a:pt x="207198" y="3182046"/>
                  <a:pt x="536153" y="3280366"/>
                  <a:pt x="799803" y="3138494"/>
                </a:cubicBezTo>
                <a:cubicBezTo>
                  <a:pt x="809160" y="3133461"/>
                  <a:pt x="818369" y="3128152"/>
                  <a:pt x="827413" y="3122578"/>
                </a:cubicBezTo>
                <a:lnTo>
                  <a:pt x="2667358" y="2061033"/>
                </a:lnTo>
                <a:cubicBezTo>
                  <a:pt x="2786073" y="1993302"/>
                  <a:pt x="2874464" y="1882969"/>
                  <a:pt x="2914549" y="1752484"/>
                </a:cubicBezTo>
                <a:close/>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494" name="Google Shape;494;p46"/>
          <p:cNvSpPr/>
          <p:nvPr/>
        </p:nvSpPr>
        <p:spPr>
          <a:xfrm>
            <a:off x="895195" y="1157200"/>
            <a:ext cx="3773100" cy="3299100"/>
          </a:xfrm>
          <a:prstGeom prst="roundRect">
            <a:avLst>
              <a:gd fmla="val 3340" name="adj"/>
            </a:avLst>
          </a:prstGeom>
          <a:noFill/>
          <a:ln cap="flat" cmpd="sng" w="19050">
            <a:solidFill>
              <a:srgbClr val="5B5B5B"/>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 name="Google Shape;495;p46"/>
          <p:cNvGrpSpPr/>
          <p:nvPr/>
        </p:nvGrpSpPr>
        <p:grpSpPr>
          <a:xfrm>
            <a:off x="1777620" y="1376915"/>
            <a:ext cx="290990" cy="306732"/>
            <a:chOff x="135761" y="271429"/>
            <a:chExt cx="277133" cy="292126"/>
          </a:xfrm>
        </p:grpSpPr>
        <p:sp>
          <p:nvSpPr>
            <p:cNvPr id="496" name="Google Shape;496;p46"/>
            <p:cNvSpPr/>
            <p:nvPr/>
          </p:nvSpPr>
          <p:spPr>
            <a:xfrm>
              <a:off x="192577" y="271429"/>
              <a:ext cx="161082" cy="215371"/>
            </a:xfrm>
            <a:custGeom>
              <a:rect b="b" l="l" r="r" t="t"/>
              <a:pathLst>
                <a:path extrusionOk="0" h="215371" w="161082">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497" name="Google Shape;497;p46"/>
            <p:cNvSpPr/>
            <p:nvPr/>
          </p:nvSpPr>
          <p:spPr>
            <a:xfrm>
              <a:off x="226438" y="311517"/>
              <a:ext cx="93878" cy="48561"/>
            </a:xfrm>
            <a:custGeom>
              <a:rect b="b" l="l" r="r" t="t"/>
              <a:pathLst>
                <a:path extrusionOk="0" h="48561" w="93878">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498" name="Google Shape;498;p46"/>
            <p:cNvSpPr/>
            <p:nvPr/>
          </p:nvSpPr>
          <p:spPr>
            <a:xfrm>
              <a:off x="135761" y="479508"/>
              <a:ext cx="277133" cy="84047"/>
            </a:xfrm>
            <a:custGeom>
              <a:rect b="b" l="l" r="r" t="t"/>
              <a:pathLst>
                <a:path extrusionOk="0" h="84047" w="277133">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grpSp>
      <p:sp>
        <p:nvSpPr>
          <p:cNvPr id="499" name="Google Shape;499;p46"/>
          <p:cNvSpPr txBox="1"/>
          <p:nvPr/>
        </p:nvSpPr>
        <p:spPr>
          <a:xfrm>
            <a:off x="1728202" y="1724715"/>
            <a:ext cx="399600" cy="138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900">
                <a:solidFill>
                  <a:srgbClr val="7F7F7F"/>
                </a:solidFill>
              </a:rPr>
              <a:t>User 1</a:t>
            </a:r>
            <a:endParaRPr b="1" sz="900">
              <a:solidFill>
                <a:srgbClr val="7F7F7F"/>
              </a:solidFill>
            </a:endParaRPr>
          </a:p>
        </p:txBody>
      </p:sp>
      <p:sp>
        <p:nvSpPr>
          <p:cNvPr id="500" name="Google Shape;500;p46"/>
          <p:cNvSpPr txBox="1"/>
          <p:nvPr/>
        </p:nvSpPr>
        <p:spPr>
          <a:xfrm>
            <a:off x="3449192" y="1724715"/>
            <a:ext cx="399600" cy="138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900">
                <a:solidFill>
                  <a:srgbClr val="7F7F7F"/>
                </a:solidFill>
              </a:rPr>
              <a:t>User 2</a:t>
            </a:r>
            <a:endParaRPr b="1" sz="900">
              <a:solidFill>
                <a:srgbClr val="7F7F7F"/>
              </a:solidFill>
            </a:endParaRPr>
          </a:p>
        </p:txBody>
      </p:sp>
      <p:grpSp>
        <p:nvGrpSpPr>
          <p:cNvPr id="501" name="Google Shape;501;p46"/>
          <p:cNvGrpSpPr/>
          <p:nvPr/>
        </p:nvGrpSpPr>
        <p:grpSpPr>
          <a:xfrm>
            <a:off x="3498620" y="1376915"/>
            <a:ext cx="290990" cy="306732"/>
            <a:chOff x="135761" y="271429"/>
            <a:chExt cx="277133" cy="292126"/>
          </a:xfrm>
        </p:grpSpPr>
        <p:sp>
          <p:nvSpPr>
            <p:cNvPr id="502" name="Google Shape;502;p46"/>
            <p:cNvSpPr/>
            <p:nvPr/>
          </p:nvSpPr>
          <p:spPr>
            <a:xfrm>
              <a:off x="192577" y="271429"/>
              <a:ext cx="161082" cy="215371"/>
            </a:xfrm>
            <a:custGeom>
              <a:rect b="b" l="l" r="r" t="t"/>
              <a:pathLst>
                <a:path extrusionOk="0" h="215371" w="161082">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503" name="Google Shape;503;p46"/>
            <p:cNvSpPr/>
            <p:nvPr/>
          </p:nvSpPr>
          <p:spPr>
            <a:xfrm>
              <a:off x="226438" y="311517"/>
              <a:ext cx="93878" cy="48561"/>
            </a:xfrm>
            <a:custGeom>
              <a:rect b="b" l="l" r="r" t="t"/>
              <a:pathLst>
                <a:path extrusionOk="0" h="48561" w="93878">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504" name="Google Shape;504;p46"/>
            <p:cNvSpPr/>
            <p:nvPr/>
          </p:nvSpPr>
          <p:spPr>
            <a:xfrm>
              <a:off x="135761" y="479508"/>
              <a:ext cx="277133" cy="84047"/>
            </a:xfrm>
            <a:custGeom>
              <a:rect b="b" l="l" r="r" t="t"/>
              <a:pathLst>
                <a:path extrusionOk="0" h="84047" w="277133">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grpSp>
      <p:cxnSp>
        <p:nvCxnSpPr>
          <p:cNvPr id="505" name="Google Shape;505;p46"/>
          <p:cNvCxnSpPr/>
          <p:nvPr/>
        </p:nvCxnSpPr>
        <p:spPr>
          <a:xfrm rot="10800000">
            <a:off x="1922050" y="1937238"/>
            <a:ext cx="2100" cy="361200"/>
          </a:xfrm>
          <a:prstGeom prst="straightConnector1">
            <a:avLst/>
          </a:prstGeom>
          <a:noFill/>
          <a:ln cap="flat" cmpd="sng" w="9525">
            <a:solidFill>
              <a:schemeClr val="accent1"/>
            </a:solidFill>
            <a:prstDash val="solid"/>
            <a:round/>
            <a:headEnd len="med" w="med" type="triangle"/>
            <a:tailEnd len="med" w="med" type="none"/>
          </a:ln>
        </p:spPr>
      </p:cxnSp>
      <p:sp>
        <p:nvSpPr>
          <p:cNvPr id="506" name="Google Shape;506;p46"/>
          <p:cNvSpPr txBox="1"/>
          <p:nvPr/>
        </p:nvSpPr>
        <p:spPr>
          <a:xfrm>
            <a:off x="3771660" y="2058613"/>
            <a:ext cx="6474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700">
                <a:solidFill>
                  <a:schemeClr val="dk2"/>
                </a:solidFill>
              </a:rPr>
              <a:t>DATA + CREDENTIALS</a:t>
            </a:r>
            <a:endParaRPr b="1" sz="700">
              <a:solidFill>
                <a:schemeClr val="dk2"/>
              </a:solidFill>
            </a:endParaRPr>
          </a:p>
        </p:txBody>
      </p:sp>
      <p:sp>
        <p:nvSpPr>
          <p:cNvPr id="507" name="Google Shape;507;p46"/>
          <p:cNvSpPr txBox="1"/>
          <p:nvPr/>
        </p:nvSpPr>
        <p:spPr>
          <a:xfrm>
            <a:off x="1159147" y="2058613"/>
            <a:ext cx="647400" cy="215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b="1" lang="en" sz="700">
                <a:solidFill>
                  <a:schemeClr val="dk2"/>
                </a:solidFill>
              </a:rPr>
              <a:t>DATA + CREDENTIALS</a:t>
            </a:r>
            <a:endParaRPr b="1" sz="700">
              <a:solidFill>
                <a:schemeClr val="dk2"/>
              </a:solidFill>
            </a:endParaRPr>
          </a:p>
        </p:txBody>
      </p:sp>
      <p:cxnSp>
        <p:nvCxnSpPr>
          <p:cNvPr id="508" name="Google Shape;508;p46"/>
          <p:cNvCxnSpPr/>
          <p:nvPr/>
        </p:nvCxnSpPr>
        <p:spPr>
          <a:xfrm rot="10800000">
            <a:off x="3643063" y="1937238"/>
            <a:ext cx="2100" cy="361200"/>
          </a:xfrm>
          <a:prstGeom prst="straightConnector1">
            <a:avLst/>
          </a:prstGeom>
          <a:noFill/>
          <a:ln cap="flat" cmpd="sng" w="9525">
            <a:solidFill>
              <a:schemeClr val="accent1"/>
            </a:solidFill>
            <a:prstDash val="solid"/>
            <a:round/>
            <a:headEnd len="med" w="med" type="triangle"/>
            <a:tailEnd len="med" w="med" type="none"/>
          </a:ln>
        </p:spPr>
      </p:cxnSp>
      <p:sp>
        <p:nvSpPr>
          <p:cNvPr id="509" name="Google Shape;509;p46"/>
          <p:cNvSpPr/>
          <p:nvPr/>
        </p:nvSpPr>
        <p:spPr>
          <a:xfrm>
            <a:off x="1269275" y="2469315"/>
            <a:ext cx="3038400" cy="606300"/>
          </a:xfrm>
          <a:prstGeom prst="roundRect">
            <a:avLst>
              <a:gd fmla="val 1233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 name="Google Shape;510;p46"/>
          <p:cNvGrpSpPr/>
          <p:nvPr/>
        </p:nvGrpSpPr>
        <p:grpSpPr>
          <a:xfrm>
            <a:off x="2771327" y="2604058"/>
            <a:ext cx="1077469" cy="316973"/>
            <a:chOff x="6087059" y="2410548"/>
            <a:chExt cx="1858347" cy="546789"/>
          </a:xfrm>
        </p:grpSpPr>
        <p:grpSp>
          <p:nvGrpSpPr>
            <p:cNvPr id="511" name="Google Shape;511;p46"/>
            <p:cNvGrpSpPr/>
            <p:nvPr/>
          </p:nvGrpSpPr>
          <p:grpSpPr>
            <a:xfrm>
              <a:off x="6087059" y="2410548"/>
              <a:ext cx="460504" cy="532916"/>
              <a:chOff x="2542782" y="84232"/>
              <a:chExt cx="252802" cy="288640"/>
            </a:xfrm>
          </p:grpSpPr>
          <p:sp>
            <p:nvSpPr>
              <p:cNvPr id="512" name="Google Shape;512;p46"/>
              <p:cNvSpPr/>
              <p:nvPr/>
            </p:nvSpPr>
            <p:spPr>
              <a:xfrm>
                <a:off x="2542782" y="84232"/>
                <a:ext cx="252802" cy="288640"/>
              </a:xfrm>
              <a:custGeom>
                <a:rect b="b" l="l" r="r" t="t"/>
                <a:pathLst>
                  <a:path extrusionOk="0" h="288640" w="252802">
                    <a:moveTo>
                      <a:pt x="226479" y="121923"/>
                    </a:moveTo>
                    <a:lnTo>
                      <a:pt x="219182" y="121923"/>
                    </a:lnTo>
                    <a:lnTo>
                      <a:pt x="219182" y="11549"/>
                    </a:lnTo>
                    <a:cubicBezTo>
                      <a:pt x="219182" y="5172"/>
                      <a:pt x="214014" y="3"/>
                      <a:pt x="207637" y="3"/>
                    </a:cubicBezTo>
                    <a:lnTo>
                      <a:pt x="65951" y="3"/>
                    </a:lnTo>
                    <a:cubicBezTo>
                      <a:pt x="62402" y="-80"/>
                      <a:pt x="59006" y="1448"/>
                      <a:pt x="56715" y="4160"/>
                    </a:cubicBezTo>
                    <a:lnTo>
                      <a:pt x="2220" y="68814"/>
                    </a:lnTo>
                    <a:cubicBezTo>
                      <a:pt x="721" y="70912"/>
                      <a:pt x="-57" y="73440"/>
                      <a:pt x="3" y="76019"/>
                    </a:cubicBezTo>
                    <a:lnTo>
                      <a:pt x="3" y="277094"/>
                    </a:lnTo>
                    <a:cubicBezTo>
                      <a:pt x="-48" y="283419"/>
                      <a:pt x="5038" y="288589"/>
                      <a:pt x="11363" y="288640"/>
                    </a:cubicBezTo>
                    <a:cubicBezTo>
                      <a:pt x="11425" y="288641"/>
                      <a:pt x="11487" y="288641"/>
                      <a:pt x="11549" y="288640"/>
                    </a:cubicBezTo>
                    <a:lnTo>
                      <a:pt x="207637" y="288640"/>
                    </a:lnTo>
                    <a:cubicBezTo>
                      <a:pt x="213962" y="288690"/>
                      <a:pt x="219131" y="283605"/>
                      <a:pt x="219182" y="277280"/>
                    </a:cubicBezTo>
                    <a:cubicBezTo>
                      <a:pt x="219183" y="277218"/>
                      <a:pt x="219183" y="277156"/>
                      <a:pt x="219182" y="277094"/>
                    </a:cubicBezTo>
                    <a:lnTo>
                      <a:pt x="219182" y="243843"/>
                    </a:lnTo>
                    <a:lnTo>
                      <a:pt x="226479" y="243843"/>
                    </a:lnTo>
                    <a:cubicBezTo>
                      <a:pt x="240996" y="243792"/>
                      <a:pt x="252752" y="232036"/>
                      <a:pt x="252803" y="217520"/>
                    </a:cubicBezTo>
                    <a:lnTo>
                      <a:pt x="252803" y="148247"/>
                    </a:lnTo>
                    <a:cubicBezTo>
                      <a:pt x="252752" y="133730"/>
                      <a:pt x="240996" y="121974"/>
                      <a:pt x="226479" y="121923"/>
                    </a:cubicBezTo>
                    <a:close/>
                    <a:moveTo>
                      <a:pt x="57546" y="39350"/>
                    </a:moveTo>
                    <a:lnTo>
                      <a:pt x="57546" y="69276"/>
                    </a:lnTo>
                    <a:lnTo>
                      <a:pt x="32238" y="69276"/>
                    </a:lnTo>
                    <a:close/>
                    <a:moveTo>
                      <a:pt x="196091" y="265549"/>
                    </a:moveTo>
                    <a:lnTo>
                      <a:pt x="22909" y="265549"/>
                    </a:lnTo>
                    <a:lnTo>
                      <a:pt x="22909" y="92367"/>
                    </a:lnTo>
                    <a:lnTo>
                      <a:pt x="69091" y="92367"/>
                    </a:lnTo>
                    <a:cubicBezTo>
                      <a:pt x="75416" y="92418"/>
                      <a:pt x="80586" y="87332"/>
                      <a:pt x="80637" y="81007"/>
                    </a:cubicBezTo>
                    <a:cubicBezTo>
                      <a:pt x="80638" y="80945"/>
                      <a:pt x="80638" y="80883"/>
                      <a:pt x="80637" y="80821"/>
                    </a:cubicBezTo>
                    <a:lnTo>
                      <a:pt x="80637" y="23094"/>
                    </a:lnTo>
                    <a:lnTo>
                      <a:pt x="196091" y="23094"/>
                    </a:lnTo>
                    <a:lnTo>
                      <a:pt x="196091" y="121923"/>
                    </a:lnTo>
                    <a:lnTo>
                      <a:pt x="87933" y="121923"/>
                    </a:lnTo>
                    <a:cubicBezTo>
                      <a:pt x="73395" y="121923"/>
                      <a:pt x="61610" y="133709"/>
                      <a:pt x="61610" y="148247"/>
                    </a:cubicBezTo>
                    <a:lnTo>
                      <a:pt x="61610" y="217520"/>
                    </a:lnTo>
                    <a:cubicBezTo>
                      <a:pt x="61610" y="232058"/>
                      <a:pt x="73395" y="243843"/>
                      <a:pt x="87933" y="243843"/>
                    </a:cubicBezTo>
                    <a:lnTo>
                      <a:pt x="196091" y="243843"/>
                    </a:lnTo>
                    <a:close/>
                    <a:moveTo>
                      <a:pt x="238024" y="217520"/>
                    </a:moveTo>
                    <a:cubicBezTo>
                      <a:pt x="238024" y="223896"/>
                      <a:pt x="232856" y="229065"/>
                      <a:pt x="226479" y="229065"/>
                    </a:cubicBezTo>
                    <a:lnTo>
                      <a:pt x="87933" y="229065"/>
                    </a:lnTo>
                    <a:cubicBezTo>
                      <a:pt x="81557" y="229065"/>
                      <a:pt x="76388" y="223896"/>
                      <a:pt x="76388" y="217520"/>
                    </a:cubicBezTo>
                    <a:lnTo>
                      <a:pt x="76388" y="148247"/>
                    </a:lnTo>
                    <a:cubicBezTo>
                      <a:pt x="76388" y="141870"/>
                      <a:pt x="81557" y="136701"/>
                      <a:pt x="87933" y="136701"/>
                    </a:cubicBezTo>
                    <a:lnTo>
                      <a:pt x="226479" y="136701"/>
                    </a:lnTo>
                    <a:cubicBezTo>
                      <a:pt x="232856" y="136701"/>
                      <a:pt x="238024" y="141870"/>
                      <a:pt x="238024" y="1482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513" name="Google Shape;513;p46"/>
              <p:cNvSpPr/>
              <p:nvPr/>
            </p:nvSpPr>
            <p:spPr>
              <a:xfrm>
                <a:off x="2631732" y="241715"/>
                <a:ext cx="36990" cy="56495"/>
              </a:xfrm>
              <a:custGeom>
                <a:rect b="b" l="l" r="r" t="t"/>
                <a:pathLst>
                  <a:path extrusionOk="0" h="56495" w="36990">
                    <a:moveTo>
                      <a:pt x="20874" y="23183"/>
                    </a:moveTo>
                    <a:cubicBezTo>
                      <a:pt x="12746" y="20504"/>
                      <a:pt x="10437" y="18750"/>
                      <a:pt x="10437" y="15055"/>
                    </a:cubicBezTo>
                    <a:cubicBezTo>
                      <a:pt x="10437" y="11360"/>
                      <a:pt x="13485" y="8312"/>
                      <a:pt x="18935" y="8312"/>
                    </a:cubicBezTo>
                    <a:cubicBezTo>
                      <a:pt x="23476" y="8248"/>
                      <a:pt x="27883" y="9860"/>
                      <a:pt x="31311" y="12838"/>
                    </a:cubicBezTo>
                    <a:lnTo>
                      <a:pt x="36114" y="5542"/>
                    </a:lnTo>
                    <a:cubicBezTo>
                      <a:pt x="31346" y="1501"/>
                      <a:pt x="25160" y="-462"/>
                      <a:pt x="18935" y="92"/>
                    </a:cubicBezTo>
                    <a:cubicBezTo>
                      <a:pt x="7020" y="92"/>
                      <a:pt x="462" y="6188"/>
                      <a:pt x="462" y="15424"/>
                    </a:cubicBezTo>
                    <a:cubicBezTo>
                      <a:pt x="462" y="24661"/>
                      <a:pt x="5542" y="27801"/>
                      <a:pt x="16718" y="31403"/>
                    </a:cubicBezTo>
                    <a:cubicBezTo>
                      <a:pt x="25954" y="34359"/>
                      <a:pt x="27432" y="36391"/>
                      <a:pt x="27432" y="40640"/>
                    </a:cubicBezTo>
                    <a:cubicBezTo>
                      <a:pt x="27432" y="44888"/>
                      <a:pt x="24753" y="48029"/>
                      <a:pt x="18657" y="48029"/>
                    </a:cubicBezTo>
                    <a:cubicBezTo>
                      <a:pt x="13593" y="47891"/>
                      <a:pt x="8718" y="46071"/>
                      <a:pt x="4803" y="42856"/>
                    </a:cubicBezTo>
                    <a:lnTo>
                      <a:pt x="0" y="49599"/>
                    </a:lnTo>
                    <a:cubicBezTo>
                      <a:pt x="5035" y="54182"/>
                      <a:pt x="11669" y="56604"/>
                      <a:pt x="18473" y="56342"/>
                    </a:cubicBezTo>
                    <a:cubicBezTo>
                      <a:pt x="27366" y="57567"/>
                      <a:pt x="35570" y="51350"/>
                      <a:pt x="36795" y="42457"/>
                    </a:cubicBezTo>
                    <a:cubicBezTo>
                      <a:pt x="36908" y="41640"/>
                      <a:pt x="36957" y="40817"/>
                      <a:pt x="36945" y="39993"/>
                    </a:cubicBezTo>
                    <a:cubicBezTo>
                      <a:pt x="37500" y="31588"/>
                      <a:pt x="32974" y="26878"/>
                      <a:pt x="20874" y="2318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514" name="Google Shape;514;p46"/>
              <p:cNvSpPr/>
              <p:nvPr/>
            </p:nvSpPr>
            <p:spPr>
              <a:xfrm>
                <a:off x="2673665" y="242193"/>
                <a:ext cx="49879" cy="64915"/>
              </a:xfrm>
              <a:custGeom>
                <a:rect b="b" l="l" r="r" t="t"/>
                <a:pathLst>
                  <a:path extrusionOk="0" h="64915" w="49879">
                    <a:moveTo>
                      <a:pt x="49692" y="27970"/>
                    </a:moveTo>
                    <a:cubicBezTo>
                      <a:pt x="51365" y="14300"/>
                      <a:pt x="41639" y="1860"/>
                      <a:pt x="27968" y="187"/>
                    </a:cubicBezTo>
                    <a:cubicBezTo>
                      <a:pt x="14297" y="-1486"/>
                      <a:pt x="1859" y="8240"/>
                      <a:pt x="185" y="21911"/>
                    </a:cubicBezTo>
                    <a:cubicBezTo>
                      <a:pt x="-62" y="23923"/>
                      <a:pt x="-62" y="25958"/>
                      <a:pt x="185" y="27970"/>
                    </a:cubicBezTo>
                    <a:cubicBezTo>
                      <a:pt x="-896" y="42161"/>
                      <a:pt x="9733" y="54542"/>
                      <a:pt x="23923" y="55622"/>
                    </a:cubicBezTo>
                    <a:cubicBezTo>
                      <a:pt x="24261" y="55648"/>
                      <a:pt x="24599" y="55667"/>
                      <a:pt x="24938" y="55679"/>
                    </a:cubicBezTo>
                    <a:cubicBezTo>
                      <a:pt x="26290" y="55821"/>
                      <a:pt x="27651" y="55821"/>
                      <a:pt x="29002" y="55679"/>
                    </a:cubicBezTo>
                    <a:lnTo>
                      <a:pt x="33805" y="64916"/>
                    </a:lnTo>
                    <a:lnTo>
                      <a:pt x="43596" y="64916"/>
                    </a:lnTo>
                    <a:lnTo>
                      <a:pt x="37130" y="52909"/>
                    </a:lnTo>
                    <a:cubicBezTo>
                      <a:pt x="45404" y="47376"/>
                      <a:pt x="50171" y="37911"/>
                      <a:pt x="49692" y="27970"/>
                    </a:cubicBezTo>
                    <a:close/>
                    <a:moveTo>
                      <a:pt x="24938" y="47367"/>
                    </a:moveTo>
                    <a:cubicBezTo>
                      <a:pt x="15702" y="47367"/>
                      <a:pt x="9329" y="38962"/>
                      <a:pt x="9329" y="27970"/>
                    </a:cubicBezTo>
                    <a:cubicBezTo>
                      <a:pt x="9329" y="16979"/>
                      <a:pt x="15702" y="8389"/>
                      <a:pt x="24938" y="8389"/>
                    </a:cubicBezTo>
                    <a:cubicBezTo>
                      <a:pt x="34175" y="8389"/>
                      <a:pt x="40548" y="16887"/>
                      <a:pt x="40548" y="27970"/>
                    </a:cubicBezTo>
                    <a:cubicBezTo>
                      <a:pt x="40548" y="39054"/>
                      <a:pt x="34175" y="47090"/>
                      <a:pt x="24938" y="4709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515" name="Google Shape;515;p46"/>
              <p:cNvSpPr/>
              <p:nvPr/>
            </p:nvSpPr>
            <p:spPr>
              <a:xfrm>
                <a:off x="2731300" y="243008"/>
                <a:ext cx="32512" cy="53663"/>
              </a:xfrm>
              <a:custGeom>
                <a:rect b="b" l="l" r="r" t="t"/>
                <a:pathLst>
                  <a:path extrusionOk="0" h="53663" w="32512">
                    <a:moveTo>
                      <a:pt x="8867" y="0"/>
                    </a:moveTo>
                    <a:lnTo>
                      <a:pt x="0" y="0"/>
                    </a:lnTo>
                    <a:lnTo>
                      <a:pt x="0" y="53663"/>
                    </a:lnTo>
                    <a:lnTo>
                      <a:pt x="32512" y="53663"/>
                    </a:lnTo>
                    <a:lnTo>
                      <a:pt x="32512" y="45812"/>
                    </a:lnTo>
                    <a:lnTo>
                      <a:pt x="8867" y="45812"/>
                    </a:lnTo>
                    <a:lnTo>
                      <a:pt x="886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grpSp>
        <p:grpSp>
          <p:nvGrpSpPr>
            <p:cNvPr id="516" name="Google Shape;516;p46"/>
            <p:cNvGrpSpPr/>
            <p:nvPr/>
          </p:nvGrpSpPr>
          <p:grpSpPr>
            <a:xfrm>
              <a:off x="6716636" y="2416689"/>
              <a:ext cx="490219" cy="532972"/>
              <a:chOff x="5410197" y="2686019"/>
              <a:chExt cx="1369710" cy="1488332"/>
            </a:xfrm>
          </p:grpSpPr>
          <p:sp>
            <p:nvSpPr>
              <p:cNvPr id="517" name="Google Shape;517;p46"/>
              <p:cNvSpPr/>
              <p:nvPr/>
            </p:nvSpPr>
            <p:spPr>
              <a:xfrm>
                <a:off x="5410197" y="2686019"/>
                <a:ext cx="1369710" cy="1488332"/>
              </a:xfrm>
              <a:custGeom>
                <a:rect b="b" l="l" r="r" t="t"/>
                <a:pathLst>
                  <a:path extrusionOk="0" h="1488332" w="1369710">
                    <a:moveTo>
                      <a:pt x="1233970" y="628681"/>
                    </a:moveTo>
                    <a:lnTo>
                      <a:pt x="1126607" y="628681"/>
                    </a:lnTo>
                    <a:lnTo>
                      <a:pt x="1126607" y="59562"/>
                    </a:lnTo>
                    <a:cubicBezTo>
                      <a:pt x="1126607" y="26684"/>
                      <a:pt x="1100138" y="31"/>
                      <a:pt x="1067486" y="31"/>
                    </a:cubicBezTo>
                    <a:lnTo>
                      <a:pt x="340538" y="31"/>
                    </a:lnTo>
                    <a:cubicBezTo>
                      <a:pt x="322333" y="-556"/>
                      <a:pt x="304879" y="7353"/>
                      <a:pt x="293241" y="21462"/>
                    </a:cubicBezTo>
                    <a:lnTo>
                      <a:pt x="14192" y="354837"/>
                    </a:lnTo>
                    <a:cubicBezTo>
                      <a:pt x="5107" y="365430"/>
                      <a:pt x="76" y="378941"/>
                      <a:pt x="3" y="392937"/>
                    </a:cubicBezTo>
                    <a:lnTo>
                      <a:pt x="3" y="1428781"/>
                    </a:lnTo>
                    <a:cubicBezTo>
                      <a:pt x="-311" y="1461342"/>
                      <a:pt x="25648" y="1487994"/>
                      <a:pt x="57984" y="1488310"/>
                    </a:cubicBezTo>
                    <a:cubicBezTo>
                      <a:pt x="58049" y="1488311"/>
                      <a:pt x="58113" y="1488311"/>
                      <a:pt x="58178" y="1488312"/>
                    </a:cubicBezTo>
                    <a:lnTo>
                      <a:pt x="1066540" y="1488312"/>
                    </a:lnTo>
                    <a:cubicBezTo>
                      <a:pt x="1098775" y="1489166"/>
                      <a:pt x="1125628" y="1463616"/>
                      <a:pt x="1126607" y="1431162"/>
                    </a:cubicBezTo>
                    <a:lnTo>
                      <a:pt x="1126607" y="1257331"/>
                    </a:lnTo>
                    <a:lnTo>
                      <a:pt x="1234916" y="1257331"/>
                    </a:lnTo>
                    <a:cubicBezTo>
                      <a:pt x="1309254" y="1257069"/>
                      <a:pt x="1369452" y="1196453"/>
                      <a:pt x="1369711" y="1121599"/>
                    </a:cubicBezTo>
                    <a:lnTo>
                      <a:pt x="1369711" y="764412"/>
                    </a:lnTo>
                    <a:cubicBezTo>
                      <a:pt x="1369398" y="689208"/>
                      <a:pt x="1308655" y="628470"/>
                      <a:pt x="1233970" y="628681"/>
                    </a:cubicBezTo>
                    <a:close/>
                    <a:moveTo>
                      <a:pt x="297971" y="202913"/>
                    </a:moveTo>
                    <a:lnTo>
                      <a:pt x="297971" y="357218"/>
                    </a:lnTo>
                    <a:lnTo>
                      <a:pt x="167906" y="357218"/>
                    </a:lnTo>
                    <a:close/>
                    <a:moveTo>
                      <a:pt x="1007419" y="1369249"/>
                    </a:moveTo>
                    <a:lnTo>
                      <a:pt x="120609" y="1369249"/>
                    </a:lnTo>
                    <a:lnTo>
                      <a:pt x="120609" y="476281"/>
                    </a:lnTo>
                    <a:lnTo>
                      <a:pt x="357092" y="476281"/>
                    </a:lnTo>
                    <a:cubicBezTo>
                      <a:pt x="389326" y="477135"/>
                      <a:pt x="416180" y="451585"/>
                      <a:pt x="417158" y="419131"/>
                    </a:cubicBezTo>
                    <a:lnTo>
                      <a:pt x="417158" y="119093"/>
                    </a:lnTo>
                    <a:lnTo>
                      <a:pt x="1008365" y="119093"/>
                    </a:lnTo>
                    <a:lnTo>
                      <a:pt x="1008365" y="628681"/>
                    </a:lnTo>
                    <a:lnTo>
                      <a:pt x="346214" y="628681"/>
                    </a:lnTo>
                    <a:cubicBezTo>
                      <a:pt x="271897" y="628994"/>
                      <a:pt x="211729" y="689580"/>
                      <a:pt x="211418" y="764412"/>
                    </a:cubicBezTo>
                    <a:lnTo>
                      <a:pt x="211418" y="1121599"/>
                    </a:lnTo>
                    <a:cubicBezTo>
                      <a:pt x="211678" y="1196453"/>
                      <a:pt x="271876" y="1257069"/>
                      <a:pt x="346214" y="1257331"/>
                    </a:cubicBezTo>
                    <a:lnTo>
                      <a:pt x="1008365" y="1257331"/>
                    </a:lnTo>
                    <a:close/>
                    <a:moveTo>
                      <a:pt x="1291199" y="1121599"/>
                    </a:moveTo>
                    <a:cubicBezTo>
                      <a:pt x="1291199" y="1154478"/>
                      <a:pt x="1264730" y="1181131"/>
                      <a:pt x="1232078" y="1181131"/>
                    </a:cubicBezTo>
                    <a:lnTo>
                      <a:pt x="343376" y="1181131"/>
                    </a:lnTo>
                    <a:cubicBezTo>
                      <a:pt x="310724" y="1181131"/>
                      <a:pt x="284255" y="1154478"/>
                      <a:pt x="284255" y="1121599"/>
                    </a:cubicBezTo>
                    <a:lnTo>
                      <a:pt x="284255" y="764412"/>
                    </a:lnTo>
                    <a:cubicBezTo>
                      <a:pt x="284255" y="731534"/>
                      <a:pt x="310724" y="704881"/>
                      <a:pt x="343376" y="704881"/>
                    </a:cubicBezTo>
                    <a:lnTo>
                      <a:pt x="1233970" y="704881"/>
                    </a:lnTo>
                    <a:cubicBezTo>
                      <a:pt x="1266621" y="704881"/>
                      <a:pt x="1293091" y="731534"/>
                      <a:pt x="1293091" y="76441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18" name="Google Shape;518;p46"/>
              <p:cNvSpPr/>
              <p:nvPr/>
            </p:nvSpPr>
            <p:spPr>
              <a:xfrm>
                <a:off x="5724249" y="3496913"/>
                <a:ext cx="152200" cy="283634"/>
              </a:xfrm>
              <a:custGeom>
                <a:rect b="b" l="l" r="r" t="t"/>
                <a:pathLst>
                  <a:path extrusionOk="0" h="283634" w="152200">
                    <a:moveTo>
                      <a:pt x="19865" y="223456"/>
                    </a:moveTo>
                    <a:cubicBezTo>
                      <a:pt x="31612" y="233281"/>
                      <a:pt x="46313" y="238819"/>
                      <a:pt x="61580" y="239173"/>
                    </a:cubicBezTo>
                    <a:cubicBezTo>
                      <a:pt x="93553" y="239173"/>
                      <a:pt x="110012" y="220694"/>
                      <a:pt x="110485" y="176403"/>
                    </a:cubicBezTo>
                    <a:lnTo>
                      <a:pt x="110485" y="0"/>
                    </a:lnTo>
                    <a:lnTo>
                      <a:pt x="152200" y="0"/>
                    </a:lnTo>
                    <a:lnTo>
                      <a:pt x="152200" y="185166"/>
                    </a:lnTo>
                    <a:cubicBezTo>
                      <a:pt x="152200" y="243364"/>
                      <a:pt x="123822" y="283559"/>
                      <a:pt x="64040" y="283559"/>
                    </a:cubicBezTo>
                    <a:cubicBezTo>
                      <a:pt x="40358" y="284542"/>
                      <a:pt x="17280" y="275892"/>
                      <a:pt x="0" y="259556"/>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19" name="Google Shape;519;p46"/>
              <p:cNvSpPr/>
              <p:nvPr/>
            </p:nvSpPr>
            <p:spPr>
              <a:xfrm>
                <a:off x="6118986" y="3500342"/>
                <a:ext cx="251617" cy="276701"/>
              </a:xfrm>
              <a:custGeom>
                <a:rect b="b" l="l" r="r" t="t"/>
                <a:pathLst>
                  <a:path extrusionOk="0" h="276701" w="251617">
                    <a:moveTo>
                      <a:pt x="125336" y="222885"/>
                    </a:moveTo>
                    <a:lnTo>
                      <a:pt x="48242" y="0"/>
                    </a:lnTo>
                    <a:lnTo>
                      <a:pt x="0" y="0"/>
                    </a:lnTo>
                    <a:lnTo>
                      <a:pt x="102634" y="276701"/>
                    </a:lnTo>
                    <a:lnTo>
                      <a:pt x="148511" y="276701"/>
                    </a:lnTo>
                    <a:lnTo>
                      <a:pt x="251618" y="0"/>
                    </a:lnTo>
                    <a:lnTo>
                      <a:pt x="203375" y="0"/>
                    </a:lnTo>
                    <a:lnTo>
                      <a:pt x="125336" y="22288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20" name="Google Shape;520;p46"/>
              <p:cNvSpPr/>
              <p:nvPr/>
            </p:nvSpPr>
            <p:spPr>
              <a:xfrm>
                <a:off x="5891111" y="3500342"/>
                <a:ext cx="251617" cy="276701"/>
              </a:xfrm>
              <a:custGeom>
                <a:rect b="b" l="l" r="r" t="t"/>
                <a:pathLst>
                  <a:path extrusionOk="0" h="276701" w="251617">
                    <a:moveTo>
                      <a:pt x="203375" y="276701"/>
                    </a:moveTo>
                    <a:lnTo>
                      <a:pt x="251618" y="276701"/>
                    </a:lnTo>
                    <a:lnTo>
                      <a:pt x="148984" y="0"/>
                    </a:lnTo>
                    <a:lnTo>
                      <a:pt x="103107" y="0"/>
                    </a:lnTo>
                    <a:lnTo>
                      <a:pt x="0" y="276701"/>
                    </a:lnTo>
                    <a:lnTo>
                      <a:pt x="48242" y="276701"/>
                    </a:lnTo>
                    <a:lnTo>
                      <a:pt x="80120" y="185833"/>
                    </a:lnTo>
                    <a:lnTo>
                      <a:pt x="171781" y="185833"/>
                    </a:lnTo>
                    <a:close/>
                    <a:moveTo>
                      <a:pt x="94877" y="143351"/>
                    </a:moveTo>
                    <a:lnTo>
                      <a:pt x="126282" y="53531"/>
                    </a:lnTo>
                    <a:lnTo>
                      <a:pt x="157403" y="143351"/>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21" name="Google Shape;521;p46"/>
              <p:cNvSpPr/>
              <p:nvPr/>
            </p:nvSpPr>
            <p:spPr>
              <a:xfrm>
                <a:off x="6375049" y="3500342"/>
                <a:ext cx="251144" cy="276701"/>
              </a:xfrm>
              <a:custGeom>
                <a:rect b="b" l="l" r="r" t="t"/>
                <a:pathLst>
                  <a:path extrusionOk="0" h="276701" w="251144">
                    <a:moveTo>
                      <a:pt x="202902" y="276701"/>
                    </a:moveTo>
                    <a:lnTo>
                      <a:pt x="251145" y="276701"/>
                    </a:lnTo>
                    <a:lnTo>
                      <a:pt x="148511" y="0"/>
                    </a:lnTo>
                    <a:lnTo>
                      <a:pt x="102634" y="0"/>
                    </a:lnTo>
                    <a:lnTo>
                      <a:pt x="0" y="276701"/>
                    </a:lnTo>
                    <a:lnTo>
                      <a:pt x="48242" y="276701"/>
                    </a:lnTo>
                    <a:lnTo>
                      <a:pt x="80120" y="185642"/>
                    </a:lnTo>
                    <a:lnTo>
                      <a:pt x="171876" y="185642"/>
                    </a:lnTo>
                    <a:close/>
                    <a:moveTo>
                      <a:pt x="94309" y="143351"/>
                    </a:moveTo>
                    <a:lnTo>
                      <a:pt x="125809" y="53531"/>
                    </a:lnTo>
                    <a:lnTo>
                      <a:pt x="156930" y="143351"/>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grpSp>
        <p:grpSp>
          <p:nvGrpSpPr>
            <p:cNvPr id="522" name="Google Shape;522;p46"/>
            <p:cNvGrpSpPr/>
            <p:nvPr/>
          </p:nvGrpSpPr>
          <p:grpSpPr>
            <a:xfrm>
              <a:off x="7376478" y="2424365"/>
              <a:ext cx="568927" cy="532972"/>
              <a:chOff x="5302247" y="2686019"/>
              <a:chExt cx="1588738" cy="1488332"/>
            </a:xfrm>
          </p:grpSpPr>
          <p:sp>
            <p:nvSpPr>
              <p:cNvPr id="523" name="Google Shape;523;p46"/>
              <p:cNvSpPr/>
              <p:nvPr/>
            </p:nvSpPr>
            <p:spPr>
              <a:xfrm>
                <a:off x="5302247" y="2686019"/>
                <a:ext cx="1588738" cy="1488332"/>
              </a:xfrm>
              <a:custGeom>
                <a:rect b="b" l="l" r="r" t="t"/>
                <a:pathLst>
                  <a:path extrusionOk="0" h="1488332" w="1588738">
                    <a:moveTo>
                      <a:pt x="1452328" y="628681"/>
                    </a:moveTo>
                    <a:lnTo>
                      <a:pt x="1132166" y="628681"/>
                    </a:lnTo>
                    <a:lnTo>
                      <a:pt x="1132166" y="59562"/>
                    </a:lnTo>
                    <a:cubicBezTo>
                      <a:pt x="1132166" y="26684"/>
                      <a:pt x="1105566" y="31"/>
                      <a:pt x="1072754" y="31"/>
                    </a:cubicBezTo>
                    <a:lnTo>
                      <a:pt x="342218" y="31"/>
                    </a:lnTo>
                    <a:cubicBezTo>
                      <a:pt x="323924" y="-556"/>
                      <a:pt x="306383" y="7353"/>
                      <a:pt x="294688" y="21462"/>
                    </a:cubicBezTo>
                    <a:lnTo>
                      <a:pt x="14262" y="354837"/>
                    </a:lnTo>
                    <a:cubicBezTo>
                      <a:pt x="5133" y="365430"/>
                      <a:pt x="76" y="378941"/>
                      <a:pt x="3" y="392937"/>
                    </a:cubicBezTo>
                    <a:lnTo>
                      <a:pt x="3" y="1428781"/>
                    </a:lnTo>
                    <a:cubicBezTo>
                      <a:pt x="-313" y="1461342"/>
                      <a:pt x="25775" y="1487994"/>
                      <a:pt x="58271" y="1488310"/>
                    </a:cubicBezTo>
                    <a:cubicBezTo>
                      <a:pt x="58335" y="1488311"/>
                      <a:pt x="58400" y="1488311"/>
                      <a:pt x="58465" y="1488312"/>
                    </a:cubicBezTo>
                    <a:lnTo>
                      <a:pt x="1071803" y="1488312"/>
                    </a:lnTo>
                    <a:cubicBezTo>
                      <a:pt x="1104197" y="1489166"/>
                      <a:pt x="1131183" y="1463616"/>
                      <a:pt x="1132166" y="1431162"/>
                    </a:cubicBezTo>
                    <a:lnTo>
                      <a:pt x="1132166" y="1257331"/>
                    </a:lnTo>
                    <a:lnTo>
                      <a:pt x="1453278" y="1257331"/>
                    </a:lnTo>
                    <a:cubicBezTo>
                      <a:pt x="1528004" y="1257121"/>
                      <a:pt x="1588530" y="1196475"/>
                      <a:pt x="1588739" y="1121599"/>
                    </a:cubicBezTo>
                    <a:lnTo>
                      <a:pt x="1588739" y="764412"/>
                    </a:lnTo>
                    <a:cubicBezTo>
                      <a:pt x="1588477" y="689187"/>
                      <a:pt x="1527404" y="628418"/>
                      <a:pt x="1452329" y="628681"/>
                    </a:cubicBezTo>
                    <a:cubicBezTo>
                      <a:pt x="1452329" y="628681"/>
                      <a:pt x="1452328" y="628681"/>
                      <a:pt x="1452328" y="628681"/>
                    </a:cubicBezTo>
                    <a:close/>
                    <a:moveTo>
                      <a:pt x="299441" y="202913"/>
                    </a:moveTo>
                    <a:lnTo>
                      <a:pt x="299441" y="357218"/>
                    </a:lnTo>
                    <a:lnTo>
                      <a:pt x="168734" y="357218"/>
                    </a:lnTo>
                    <a:close/>
                    <a:moveTo>
                      <a:pt x="1012391" y="1369249"/>
                    </a:moveTo>
                    <a:lnTo>
                      <a:pt x="121204" y="1369249"/>
                    </a:lnTo>
                    <a:lnTo>
                      <a:pt x="121204" y="476281"/>
                    </a:lnTo>
                    <a:lnTo>
                      <a:pt x="358854" y="476281"/>
                    </a:lnTo>
                    <a:cubicBezTo>
                      <a:pt x="391247" y="477135"/>
                      <a:pt x="418233" y="451585"/>
                      <a:pt x="419217" y="419131"/>
                    </a:cubicBezTo>
                    <a:lnTo>
                      <a:pt x="419217" y="119093"/>
                    </a:lnTo>
                    <a:lnTo>
                      <a:pt x="1013341" y="119093"/>
                    </a:lnTo>
                    <a:lnTo>
                      <a:pt x="1013341" y="628681"/>
                    </a:lnTo>
                    <a:lnTo>
                      <a:pt x="347922" y="628681"/>
                    </a:lnTo>
                    <a:cubicBezTo>
                      <a:pt x="273239" y="628994"/>
                      <a:pt x="212774" y="689580"/>
                      <a:pt x="212462" y="764412"/>
                    </a:cubicBezTo>
                    <a:lnTo>
                      <a:pt x="212462" y="1121599"/>
                    </a:lnTo>
                    <a:cubicBezTo>
                      <a:pt x="212722" y="1196453"/>
                      <a:pt x="273218" y="1257069"/>
                      <a:pt x="347922" y="1257331"/>
                    </a:cubicBezTo>
                    <a:lnTo>
                      <a:pt x="1013341" y="1257331"/>
                    </a:lnTo>
                    <a:close/>
                    <a:moveTo>
                      <a:pt x="1509839" y="1121599"/>
                    </a:moveTo>
                    <a:cubicBezTo>
                      <a:pt x="1509892" y="1154425"/>
                      <a:pt x="1483377" y="1181078"/>
                      <a:pt x="1450617" y="1181131"/>
                    </a:cubicBezTo>
                    <a:cubicBezTo>
                      <a:pt x="1450553" y="1181131"/>
                      <a:pt x="1450490" y="1181131"/>
                      <a:pt x="1450427" y="1181131"/>
                    </a:cubicBezTo>
                    <a:lnTo>
                      <a:pt x="345070" y="1181131"/>
                    </a:lnTo>
                    <a:cubicBezTo>
                      <a:pt x="312258" y="1181131"/>
                      <a:pt x="285658" y="1154478"/>
                      <a:pt x="285658" y="1121599"/>
                    </a:cubicBezTo>
                    <a:lnTo>
                      <a:pt x="285658" y="764412"/>
                    </a:lnTo>
                    <a:cubicBezTo>
                      <a:pt x="285658" y="731534"/>
                      <a:pt x="312258" y="704881"/>
                      <a:pt x="345070" y="704881"/>
                    </a:cubicBezTo>
                    <a:lnTo>
                      <a:pt x="1452328" y="704881"/>
                    </a:lnTo>
                    <a:cubicBezTo>
                      <a:pt x="1485029" y="705038"/>
                      <a:pt x="1511455" y="731645"/>
                      <a:pt x="1511455" y="76441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24" name="Google Shape;524;p46"/>
              <p:cNvSpPr/>
              <p:nvPr/>
            </p:nvSpPr>
            <p:spPr>
              <a:xfrm>
                <a:off x="5647317" y="3526610"/>
                <a:ext cx="141687" cy="204903"/>
              </a:xfrm>
              <a:custGeom>
                <a:rect b="b" l="l" r="r" t="t"/>
                <a:pathLst>
                  <a:path extrusionOk="0" h="204903" w="141687">
                    <a:moveTo>
                      <a:pt x="36883" y="132800"/>
                    </a:moveTo>
                    <a:lnTo>
                      <a:pt x="36883" y="204904"/>
                    </a:lnTo>
                    <a:lnTo>
                      <a:pt x="0" y="204904"/>
                    </a:lnTo>
                    <a:lnTo>
                      <a:pt x="0" y="21"/>
                    </a:lnTo>
                    <a:lnTo>
                      <a:pt x="64641" y="21"/>
                    </a:lnTo>
                    <a:cubicBezTo>
                      <a:pt x="76296" y="-208"/>
                      <a:pt x="87914" y="1431"/>
                      <a:pt x="99052" y="4879"/>
                    </a:cubicBezTo>
                    <a:cubicBezTo>
                      <a:pt x="107882" y="7639"/>
                      <a:pt x="116041" y="12213"/>
                      <a:pt x="123007" y="18309"/>
                    </a:cubicBezTo>
                    <a:cubicBezTo>
                      <a:pt x="129275" y="23977"/>
                      <a:pt x="134098" y="31063"/>
                      <a:pt x="137076" y="38978"/>
                    </a:cubicBezTo>
                    <a:cubicBezTo>
                      <a:pt x="143225" y="56323"/>
                      <a:pt x="143225" y="75260"/>
                      <a:pt x="137076" y="92604"/>
                    </a:cubicBezTo>
                    <a:cubicBezTo>
                      <a:pt x="133985" y="100747"/>
                      <a:pt x="129037" y="108053"/>
                      <a:pt x="122627" y="113940"/>
                    </a:cubicBezTo>
                    <a:cubicBezTo>
                      <a:pt x="115694" y="120193"/>
                      <a:pt x="107535" y="124930"/>
                      <a:pt x="98672" y="127847"/>
                    </a:cubicBezTo>
                    <a:cubicBezTo>
                      <a:pt x="87764" y="131311"/>
                      <a:pt x="76368" y="132983"/>
                      <a:pt x="64926" y="132800"/>
                    </a:cubicBezTo>
                    <a:close/>
                    <a:moveTo>
                      <a:pt x="36883" y="102986"/>
                    </a:moveTo>
                    <a:lnTo>
                      <a:pt x="64641" y="102986"/>
                    </a:lnTo>
                    <a:cubicBezTo>
                      <a:pt x="70762" y="103142"/>
                      <a:pt x="76866" y="102273"/>
                      <a:pt x="82702" y="100415"/>
                    </a:cubicBezTo>
                    <a:cubicBezTo>
                      <a:pt x="87230" y="98827"/>
                      <a:pt x="91352" y="96257"/>
                      <a:pt x="94775" y="92890"/>
                    </a:cubicBezTo>
                    <a:cubicBezTo>
                      <a:pt x="98148" y="89562"/>
                      <a:pt x="100689" y="85482"/>
                      <a:pt x="102189" y="80984"/>
                    </a:cubicBezTo>
                    <a:cubicBezTo>
                      <a:pt x="103876" y="75951"/>
                      <a:pt x="104712" y="70671"/>
                      <a:pt x="104661" y="65363"/>
                    </a:cubicBezTo>
                    <a:cubicBezTo>
                      <a:pt x="104723" y="60302"/>
                      <a:pt x="103886" y="55271"/>
                      <a:pt x="102189" y="50504"/>
                    </a:cubicBezTo>
                    <a:cubicBezTo>
                      <a:pt x="100661" y="46184"/>
                      <a:pt x="98118" y="42297"/>
                      <a:pt x="94775" y="39169"/>
                    </a:cubicBezTo>
                    <a:cubicBezTo>
                      <a:pt x="91326" y="35924"/>
                      <a:pt x="87203" y="33484"/>
                      <a:pt x="82702" y="32025"/>
                    </a:cubicBezTo>
                    <a:cubicBezTo>
                      <a:pt x="76982" y="30243"/>
                      <a:pt x="71010" y="29406"/>
                      <a:pt x="65021" y="29549"/>
                    </a:cubicBezTo>
                    <a:lnTo>
                      <a:pt x="36883" y="295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25" name="Google Shape;525;p46"/>
              <p:cNvSpPr/>
              <p:nvPr/>
            </p:nvSpPr>
            <p:spPr>
              <a:xfrm>
                <a:off x="5796561" y="3526617"/>
                <a:ext cx="181374" cy="204896"/>
              </a:xfrm>
              <a:custGeom>
                <a:rect b="b" l="l" r="r" t="t"/>
                <a:pathLst>
                  <a:path extrusionOk="0" h="204896" w="181374">
                    <a:moveTo>
                      <a:pt x="109224" y="125268"/>
                    </a:moveTo>
                    <a:lnTo>
                      <a:pt x="109224" y="204897"/>
                    </a:lnTo>
                    <a:lnTo>
                      <a:pt x="72341" y="204897"/>
                    </a:lnTo>
                    <a:lnTo>
                      <a:pt x="72341" y="125268"/>
                    </a:lnTo>
                    <a:lnTo>
                      <a:pt x="0" y="14"/>
                    </a:lnTo>
                    <a:lnTo>
                      <a:pt x="32510" y="14"/>
                    </a:lnTo>
                    <a:cubicBezTo>
                      <a:pt x="35263" y="-124"/>
                      <a:pt x="37970" y="757"/>
                      <a:pt x="40115" y="2491"/>
                    </a:cubicBezTo>
                    <a:cubicBezTo>
                      <a:pt x="42099" y="4176"/>
                      <a:pt x="43717" y="6250"/>
                      <a:pt x="44868" y="8587"/>
                    </a:cubicBezTo>
                    <a:lnTo>
                      <a:pt x="81181" y="76976"/>
                    </a:lnTo>
                    <a:cubicBezTo>
                      <a:pt x="83214" y="80721"/>
                      <a:pt x="85055" y="84568"/>
                      <a:pt x="86695" y="88501"/>
                    </a:cubicBezTo>
                    <a:cubicBezTo>
                      <a:pt x="88311" y="92121"/>
                      <a:pt x="89641" y="95740"/>
                      <a:pt x="90972" y="99169"/>
                    </a:cubicBezTo>
                    <a:cubicBezTo>
                      <a:pt x="92113" y="95645"/>
                      <a:pt x="93539" y="92026"/>
                      <a:pt x="95060" y="88406"/>
                    </a:cubicBezTo>
                    <a:cubicBezTo>
                      <a:pt x="96590" y="84471"/>
                      <a:pt x="98401" y="80651"/>
                      <a:pt x="100478" y="76976"/>
                    </a:cubicBezTo>
                    <a:lnTo>
                      <a:pt x="136506" y="8587"/>
                    </a:lnTo>
                    <a:cubicBezTo>
                      <a:pt x="137634" y="6370"/>
                      <a:pt x="139184" y="4396"/>
                      <a:pt x="141069" y="2776"/>
                    </a:cubicBezTo>
                    <a:cubicBezTo>
                      <a:pt x="143187" y="901"/>
                      <a:pt x="145944" y="-88"/>
                      <a:pt x="148769" y="14"/>
                    </a:cubicBezTo>
                    <a:lnTo>
                      <a:pt x="181374" y="1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26" name="Google Shape;526;p46"/>
              <p:cNvSpPr/>
              <p:nvPr/>
            </p:nvSpPr>
            <p:spPr>
              <a:xfrm>
                <a:off x="5980407" y="3526631"/>
                <a:ext cx="156563" cy="204882"/>
              </a:xfrm>
              <a:custGeom>
                <a:rect b="b" l="l" r="r" t="t"/>
                <a:pathLst>
                  <a:path extrusionOk="0" h="204882" w="156563">
                    <a:moveTo>
                      <a:pt x="156564" y="0"/>
                    </a:moveTo>
                    <a:lnTo>
                      <a:pt x="156564" y="31337"/>
                    </a:lnTo>
                    <a:lnTo>
                      <a:pt x="96866" y="31337"/>
                    </a:lnTo>
                    <a:lnTo>
                      <a:pt x="96866" y="204883"/>
                    </a:lnTo>
                    <a:lnTo>
                      <a:pt x="59983" y="204883"/>
                    </a:lnTo>
                    <a:lnTo>
                      <a:pt x="59983" y="31337"/>
                    </a:lnTo>
                    <a:lnTo>
                      <a:pt x="0" y="31337"/>
                    </a:lnTo>
                    <a:lnTo>
                      <a:pt x="0"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27" name="Google Shape;527;p46"/>
              <p:cNvSpPr/>
              <p:nvPr/>
            </p:nvSpPr>
            <p:spPr>
              <a:xfrm>
                <a:off x="6160450" y="3526631"/>
                <a:ext cx="167590" cy="204882"/>
              </a:xfrm>
              <a:custGeom>
                <a:rect b="b" l="l" r="r" t="t"/>
                <a:pathLst>
                  <a:path extrusionOk="0" h="204882" w="167590">
                    <a:moveTo>
                      <a:pt x="167305" y="204883"/>
                    </a:moveTo>
                    <a:lnTo>
                      <a:pt x="130422" y="204883"/>
                    </a:lnTo>
                    <a:lnTo>
                      <a:pt x="130422" y="115348"/>
                    </a:lnTo>
                    <a:lnTo>
                      <a:pt x="37168" y="115348"/>
                    </a:lnTo>
                    <a:lnTo>
                      <a:pt x="37168" y="204883"/>
                    </a:lnTo>
                    <a:lnTo>
                      <a:pt x="0" y="204883"/>
                    </a:lnTo>
                    <a:lnTo>
                      <a:pt x="0" y="0"/>
                    </a:lnTo>
                    <a:lnTo>
                      <a:pt x="37168" y="0"/>
                    </a:lnTo>
                    <a:lnTo>
                      <a:pt x="37168" y="88106"/>
                    </a:lnTo>
                    <a:lnTo>
                      <a:pt x="130422" y="88106"/>
                    </a:lnTo>
                    <a:lnTo>
                      <a:pt x="130422" y="0"/>
                    </a:lnTo>
                    <a:lnTo>
                      <a:pt x="167591"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28" name="Google Shape;528;p46"/>
              <p:cNvSpPr/>
              <p:nvPr/>
            </p:nvSpPr>
            <p:spPr>
              <a:xfrm>
                <a:off x="6357033" y="3524241"/>
                <a:ext cx="201151" cy="209367"/>
              </a:xfrm>
              <a:custGeom>
                <a:rect b="b" l="l" r="r" t="t"/>
                <a:pathLst>
                  <a:path extrusionOk="0" h="209367" w="201151">
                    <a:moveTo>
                      <a:pt x="201148" y="104784"/>
                    </a:moveTo>
                    <a:cubicBezTo>
                      <a:pt x="201267" y="118990"/>
                      <a:pt x="198787" y="133098"/>
                      <a:pt x="193828" y="146408"/>
                    </a:cubicBezTo>
                    <a:cubicBezTo>
                      <a:pt x="189319" y="158755"/>
                      <a:pt x="182367" y="170061"/>
                      <a:pt x="173390" y="179650"/>
                    </a:cubicBezTo>
                    <a:cubicBezTo>
                      <a:pt x="164495" y="189104"/>
                      <a:pt x="153708" y="196569"/>
                      <a:pt x="141735" y="201558"/>
                    </a:cubicBezTo>
                    <a:cubicBezTo>
                      <a:pt x="115344" y="211971"/>
                      <a:pt x="85994" y="211971"/>
                      <a:pt x="59603" y="201558"/>
                    </a:cubicBezTo>
                    <a:cubicBezTo>
                      <a:pt x="47587" y="196548"/>
                      <a:pt x="36742" y="189087"/>
                      <a:pt x="27758" y="179650"/>
                    </a:cubicBezTo>
                    <a:cubicBezTo>
                      <a:pt x="18754" y="170065"/>
                      <a:pt x="11770" y="158759"/>
                      <a:pt x="7225" y="146408"/>
                    </a:cubicBezTo>
                    <a:cubicBezTo>
                      <a:pt x="-2408" y="119433"/>
                      <a:pt x="-2408" y="89944"/>
                      <a:pt x="7225" y="62969"/>
                    </a:cubicBezTo>
                    <a:cubicBezTo>
                      <a:pt x="11793" y="50657"/>
                      <a:pt x="18775" y="39387"/>
                      <a:pt x="27758" y="29822"/>
                    </a:cubicBezTo>
                    <a:cubicBezTo>
                      <a:pt x="36742" y="20385"/>
                      <a:pt x="47587" y="12925"/>
                      <a:pt x="59603" y="7914"/>
                    </a:cubicBezTo>
                    <a:cubicBezTo>
                      <a:pt x="72621" y="2535"/>
                      <a:pt x="86589" y="-154"/>
                      <a:pt x="100669" y="9"/>
                    </a:cubicBezTo>
                    <a:cubicBezTo>
                      <a:pt x="114761" y="-174"/>
                      <a:pt x="128739" y="2549"/>
                      <a:pt x="141735" y="8010"/>
                    </a:cubicBezTo>
                    <a:cubicBezTo>
                      <a:pt x="153708" y="12998"/>
                      <a:pt x="164495" y="20463"/>
                      <a:pt x="173390" y="29917"/>
                    </a:cubicBezTo>
                    <a:cubicBezTo>
                      <a:pt x="182364" y="39435"/>
                      <a:pt x="189317" y="50680"/>
                      <a:pt x="193828" y="62969"/>
                    </a:cubicBezTo>
                    <a:cubicBezTo>
                      <a:pt x="198787" y="76345"/>
                      <a:pt x="201267" y="90515"/>
                      <a:pt x="201148" y="104784"/>
                    </a:cubicBezTo>
                    <a:close/>
                    <a:moveTo>
                      <a:pt x="163124" y="104784"/>
                    </a:moveTo>
                    <a:cubicBezTo>
                      <a:pt x="163273" y="94526"/>
                      <a:pt x="161830" y="84308"/>
                      <a:pt x="158846" y="74494"/>
                    </a:cubicBezTo>
                    <a:cubicBezTo>
                      <a:pt x="156288" y="66134"/>
                      <a:pt x="152050" y="58387"/>
                      <a:pt x="146393" y="51729"/>
                    </a:cubicBezTo>
                    <a:cubicBezTo>
                      <a:pt x="141026" y="45505"/>
                      <a:pt x="134290" y="40615"/>
                      <a:pt x="126716" y="37442"/>
                    </a:cubicBezTo>
                    <a:cubicBezTo>
                      <a:pt x="109911" y="30836"/>
                      <a:pt x="91237" y="30836"/>
                      <a:pt x="74433" y="37442"/>
                    </a:cubicBezTo>
                    <a:cubicBezTo>
                      <a:pt x="66817" y="40637"/>
                      <a:pt x="60024" y="45522"/>
                      <a:pt x="54565" y="51729"/>
                    </a:cubicBezTo>
                    <a:cubicBezTo>
                      <a:pt x="48913" y="58406"/>
                      <a:pt x="44647" y="66145"/>
                      <a:pt x="42017" y="74494"/>
                    </a:cubicBezTo>
                    <a:cubicBezTo>
                      <a:pt x="36189" y="94232"/>
                      <a:pt x="36189" y="115240"/>
                      <a:pt x="42017" y="134978"/>
                    </a:cubicBezTo>
                    <a:cubicBezTo>
                      <a:pt x="44625" y="143308"/>
                      <a:pt x="48894" y="151020"/>
                      <a:pt x="54565" y="157647"/>
                    </a:cubicBezTo>
                    <a:cubicBezTo>
                      <a:pt x="60002" y="163856"/>
                      <a:pt x="66803" y="168714"/>
                      <a:pt x="74433" y="171840"/>
                    </a:cubicBezTo>
                    <a:cubicBezTo>
                      <a:pt x="91237" y="178445"/>
                      <a:pt x="109911" y="178445"/>
                      <a:pt x="126716" y="171840"/>
                    </a:cubicBezTo>
                    <a:cubicBezTo>
                      <a:pt x="134303" y="168735"/>
                      <a:pt x="141047" y="163871"/>
                      <a:pt x="146393" y="157647"/>
                    </a:cubicBezTo>
                    <a:cubicBezTo>
                      <a:pt x="152068" y="151038"/>
                      <a:pt x="156309" y="143318"/>
                      <a:pt x="158846" y="134978"/>
                    </a:cubicBezTo>
                    <a:cubicBezTo>
                      <a:pt x="161848" y="125199"/>
                      <a:pt x="163323" y="115014"/>
                      <a:pt x="163219" y="104784"/>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29" name="Google Shape;529;p46"/>
              <p:cNvSpPr/>
              <p:nvPr/>
            </p:nvSpPr>
            <p:spPr>
              <a:xfrm>
                <a:off x="6587079" y="3526619"/>
                <a:ext cx="168160" cy="205370"/>
              </a:xfrm>
              <a:custGeom>
                <a:rect b="b" l="l" r="r" t="t"/>
                <a:pathLst>
                  <a:path extrusionOk="0" h="205370" w="168160">
                    <a:moveTo>
                      <a:pt x="23670" y="298"/>
                    </a:moveTo>
                    <a:cubicBezTo>
                      <a:pt x="24700" y="380"/>
                      <a:pt x="25703" y="671"/>
                      <a:pt x="26617" y="1155"/>
                    </a:cubicBezTo>
                    <a:cubicBezTo>
                      <a:pt x="27562" y="1572"/>
                      <a:pt x="28405" y="2189"/>
                      <a:pt x="29088" y="2965"/>
                    </a:cubicBezTo>
                    <a:cubicBezTo>
                      <a:pt x="30097" y="3930"/>
                      <a:pt x="31019" y="4981"/>
                      <a:pt x="31845" y="6108"/>
                    </a:cubicBezTo>
                    <a:lnTo>
                      <a:pt x="136411" y="143077"/>
                    </a:lnTo>
                    <a:cubicBezTo>
                      <a:pt x="136411" y="139839"/>
                      <a:pt x="135746" y="136600"/>
                      <a:pt x="135650" y="133552"/>
                    </a:cubicBezTo>
                    <a:cubicBezTo>
                      <a:pt x="135555" y="130504"/>
                      <a:pt x="135650" y="127456"/>
                      <a:pt x="135650" y="124694"/>
                    </a:cubicBezTo>
                    <a:lnTo>
                      <a:pt x="135650" y="12"/>
                    </a:lnTo>
                    <a:lnTo>
                      <a:pt x="168161" y="12"/>
                    </a:lnTo>
                    <a:lnTo>
                      <a:pt x="168161" y="204895"/>
                    </a:lnTo>
                    <a:lnTo>
                      <a:pt x="149149" y="204895"/>
                    </a:lnTo>
                    <a:cubicBezTo>
                      <a:pt x="146663" y="204985"/>
                      <a:pt x="144190" y="204496"/>
                      <a:pt x="141924" y="203466"/>
                    </a:cubicBezTo>
                    <a:cubicBezTo>
                      <a:pt x="139647" y="202223"/>
                      <a:pt x="137693" y="200461"/>
                      <a:pt x="136221" y="198322"/>
                    </a:cubicBezTo>
                    <a:lnTo>
                      <a:pt x="31845" y="61924"/>
                    </a:lnTo>
                    <a:cubicBezTo>
                      <a:pt x="31845" y="64972"/>
                      <a:pt x="32320" y="67925"/>
                      <a:pt x="32510" y="71449"/>
                    </a:cubicBezTo>
                    <a:cubicBezTo>
                      <a:pt x="32701" y="74974"/>
                      <a:pt x="32510" y="77069"/>
                      <a:pt x="32510" y="79546"/>
                    </a:cubicBezTo>
                    <a:lnTo>
                      <a:pt x="32510" y="205371"/>
                    </a:lnTo>
                    <a:lnTo>
                      <a:pt x="0" y="205371"/>
                    </a:lnTo>
                    <a:lnTo>
                      <a:pt x="0" y="12"/>
                    </a:lnTo>
                    <a:lnTo>
                      <a:pt x="19012" y="12"/>
                    </a:lnTo>
                    <a:cubicBezTo>
                      <a:pt x="20570" y="-36"/>
                      <a:pt x="22129" y="60"/>
                      <a:pt x="23670" y="298"/>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grpSp>
      </p:grpSp>
      <p:pic>
        <p:nvPicPr>
          <p:cNvPr id="530" name="Google Shape;530;p46"/>
          <p:cNvPicPr preferRelativeResize="0"/>
          <p:nvPr/>
        </p:nvPicPr>
        <p:blipFill>
          <a:blip r:embed="rId3">
            <a:alphaModFix/>
          </a:blip>
          <a:stretch>
            <a:fillRect/>
          </a:stretch>
        </p:blipFill>
        <p:spPr>
          <a:xfrm>
            <a:off x="1559986" y="2648999"/>
            <a:ext cx="1003226" cy="227100"/>
          </a:xfrm>
          <a:prstGeom prst="rect">
            <a:avLst/>
          </a:prstGeom>
          <a:noFill/>
          <a:ln>
            <a:noFill/>
          </a:ln>
        </p:spPr>
      </p:pic>
      <p:cxnSp>
        <p:nvCxnSpPr>
          <p:cNvPr id="531" name="Google Shape;531;p46"/>
          <p:cNvCxnSpPr/>
          <p:nvPr/>
        </p:nvCxnSpPr>
        <p:spPr>
          <a:xfrm rot="10800000">
            <a:off x="2721138" y="3172803"/>
            <a:ext cx="2100" cy="391200"/>
          </a:xfrm>
          <a:prstGeom prst="straightConnector1">
            <a:avLst/>
          </a:prstGeom>
          <a:noFill/>
          <a:ln cap="flat" cmpd="sng" w="9525">
            <a:solidFill>
              <a:schemeClr val="accent1"/>
            </a:solidFill>
            <a:prstDash val="solid"/>
            <a:round/>
            <a:headEnd len="med" w="med" type="triangle"/>
            <a:tailEnd len="med" w="med" type="none"/>
          </a:ln>
        </p:spPr>
      </p:cxnSp>
      <p:cxnSp>
        <p:nvCxnSpPr>
          <p:cNvPr id="532" name="Google Shape;532;p46"/>
          <p:cNvCxnSpPr/>
          <p:nvPr/>
        </p:nvCxnSpPr>
        <p:spPr>
          <a:xfrm rot="10800000">
            <a:off x="2853713" y="3172803"/>
            <a:ext cx="2100" cy="391200"/>
          </a:xfrm>
          <a:prstGeom prst="straightConnector1">
            <a:avLst/>
          </a:prstGeom>
          <a:noFill/>
          <a:ln cap="flat" cmpd="sng" w="9525">
            <a:solidFill>
              <a:schemeClr val="accent1"/>
            </a:solidFill>
            <a:prstDash val="solid"/>
            <a:round/>
            <a:headEnd len="med" w="med" type="none"/>
            <a:tailEnd len="med" w="med" type="triangle"/>
          </a:ln>
        </p:spPr>
      </p:cxnSp>
      <p:sp>
        <p:nvSpPr>
          <p:cNvPr id="533" name="Google Shape;533;p46"/>
          <p:cNvSpPr/>
          <p:nvPr/>
        </p:nvSpPr>
        <p:spPr>
          <a:xfrm>
            <a:off x="2589061" y="3661171"/>
            <a:ext cx="398863" cy="284965"/>
          </a:xfrm>
          <a:custGeom>
            <a:rect b="b" l="l" r="r" t="t"/>
            <a:pathLst>
              <a:path extrusionOk="0" h="208004" w="291141">
                <a:moveTo>
                  <a:pt x="63715" y="70737"/>
                </a:moveTo>
                <a:cubicBezTo>
                  <a:pt x="25863" y="73502"/>
                  <a:pt x="-2580" y="106428"/>
                  <a:pt x="186" y="144279"/>
                </a:cubicBezTo>
                <a:cubicBezTo>
                  <a:pt x="2824" y="180399"/>
                  <a:pt x="33042" y="208271"/>
                  <a:pt x="69257" y="207989"/>
                </a:cubicBezTo>
                <a:lnTo>
                  <a:pt x="232925" y="207989"/>
                </a:lnTo>
                <a:cubicBezTo>
                  <a:pt x="264340" y="208718"/>
                  <a:pt x="290396" y="183843"/>
                  <a:pt x="291126" y="152429"/>
                </a:cubicBezTo>
                <a:cubicBezTo>
                  <a:pt x="291557" y="133821"/>
                  <a:pt x="282860" y="116178"/>
                  <a:pt x="267838" y="105188"/>
                </a:cubicBezTo>
                <a:cubicBezTo>
                  <a:pt x="267983" y="47240"/>
                  <a:pt x="221125" y="146"/>
                  <a:pt x="163177" y="0"/>
                </a:cubicBezTo>
                <a:cubicBezTo>
                  <a:pt x="118309" y="-112"/>
                  <a:pt x="78334" y="28317"/>
                  <a:pt x="63715" y="70737"/>
                </a:cubicBezTo>
                <a:close/>
                <a:moveTo>
                  <a:pt x="244655" y="105188"/>
                </a:moveTo>
                <a:cubicBezTo>
                  <a:pt x="244655" y="106574"/>
                  <a:pt x="244655" y="107774"/>
                  <a:pt x="244655" y="109067"/>
                </a:cubicBezTo>
                <a:lnTo>
                  <a:pt x="244655" y="110361"/>
                </a:lnTo>
                <a:cubicBezTo>
                  <a:pt x="244338" y="114786"/>
                  <a:pt x="246605" y="118996"/>
                  <a:pt x="250474" y="121167"/>
                </a:cubicBezTo>
                <a:cubicBezTo>
                  <a:pt x="266969" y="130020"/>
                  <a:pt x="273164" y="150569"/>
                  <a:pt x="264311" y="167064"/>
                </a:cubicBezTo>
                <a:cubicBezTo>
                  <a:pt x="258148" y="178549"/>
                  <a:pt x="245945" y="185482"/>
                  <a:pt x="232925" y="184898"/>
                </a:cubicBezTo>
                <a:lnTo>
                  <a:pt x="69257" y="184898"/>
                </a:lnTo>
                <a:cubicBezTo>
                  <a:pt x="44057" y="184898"/>
                  <a:pt x="23629" y="164470"/>
                  <a:pt x="23629" y="139270"/>
                </a:cubicBezTo>
                <a:cubicBezTo>
                  <a:pt x="23629" y="114071"/>
                  <a:pt x="44057" y="93643"/>
                  <a:pt x="69257" y="93643"/>
                </a:cubicBezTo>
                <a:lnTo>
                  <a:pt x="69257" y="93643"/>
                </a:lnTo>
                <a:lnTo>
                  <a:pt x="71473" y="93643"/>
                </a:lnTo>
                <a:cubicBezTo>
                  <a:pt x="76915" y="93855"/>
                  <a:pt x="81765" y="90237"/>
                  <a:pt x="83111" y="84961"/>
                </a:cubicBezTo>
                <a:cubicBezTo>
                  <a:pt x="94388" y="41142"/>
                  <a:pt x="139052" y="14761"/>
                  <a:pt x="182871" y="26038"/>
                </a:cubicBezTo>
                <a:cubicBezTo>
                  <a:pt x="218938" y="35320"/>
                  <a:pt x="244207" y="67762"/>
                  <a:pt x="244378" y="105003"/>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534" name="Google Shape;534;p46"/>
          <p:cNvSpPr txBox="1"/>
          <p:nvPr/>
        </p:nvSpPr>
        <p:spPr>
          <a:xfrm>
            <a:off x="2302849" y="4005456"/>
            <a:ext cx="969300" cy="107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700">
                <a:solidFill>
                  <a:srgbClr val="5B5B5B"/>
                </a:solidFill>
              </a:rPr>
              <a:t>CLOUD STORAGE</a:t>
            </a:r>
            <a:endParaRPr b="1" sz="700">
              <a:solidFill>
                <a:srgbClr val="5B5B5B"/>
              </a:solidFill>
            </a:endParaRPr>
          </a:p>
        </p:txBody>
      </p:sp>
      <p:sp>
        <p:nvSpPr>
          <p:cNvPr id="535" name="Google Shape;535;p46"/>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Streamlined Architecture with Snowflake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0" name="Shape 540"/>
        <p:cNvGrpSpPr/>
        <p:nvPr/>
      </p:nvGrpSpPr>
      <p:grpSpPr>
        <a:xfrm>
          <a:off x="0" y="0"/>
          <a:ext cx="0" cy="0"/>
          <a:chOff x="0" y="0"/>
          <a:chExt cx="0" cy="0"/>
        </a:xfrm>
      </p:grpSpPr>
      <p:sp>
        <p:nvSpPr>
          <p:cNvPr id="541" name="Google Shape;541;p47"/>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Snowpark for Data Engineering and Data Science</a:t>
            </a:r>
            <a:endParaRPr/>
          </a:p>
        </p:txBody>
      </p:sp>
      <p:sp>
        <p:nvSpPr>
          <p:cNvPr id="542" name="Google Shape;542;p47"/>
          <p:cNvSpPr/>
          <p:nvPr/>
        </p:nvSpPr>
        <p:spPr>
          <a:xfrm>
            <a:off x="1075994" y="2269306"/>
            <a:ext cx="1433100" cy="1433100"/>
          </a:xfrm>
          <a:prstGeom prst="ellipse">
            <a:avLst/>
          </a:prstGeom>
          <a:solidFill>
            <a:srgbClr val="29B5E8"/>
          </a:solidFill>
          <a:ln>
            <a:noFill/>
          </a:ln>
          <a:effectLst>
            <a:outerShdw blurRad="57150" rotWithShape="0" algn="bl" dir="5400000" dist="19050">
              <a:srgbClr val="C8C8C8">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FFFF"/>
              </a:solidFill>
            </a:endParaRPr>
          </a:p>
        </p:txBody>
      </p:sp>
      <p:cxnSp>
        <p:nvCxnSpPr>
          <p:cNvPr id="543" name="Google Shape;543;p47"/>
          <p:cNvCxnSpPr/>
          <p:nvPr/>
        </p:nvCxnSpPr>
        <p:spPr>
          <a:xfrm rot="-5400000">
            <a:off x="2632067" y="2791931"/>
            <a:ext cx="3000" cy="290100"/>
          </a:xfrm>
          <a:prstGeom prst="straightConnector1">
            <a:avLst/>
          </a:prstGeom>
          <a:noFill/>
          <a:ln cap="flat" cmpd="sng" w="9525">
            <a:solidFill>
              <a:srgbClr val="29B5E8"/>
            </a:solidFill>
            <a:prstDash val="solid"/>
            <a:round/>
            <a:headEnd len="med" w="med" type="none"/>
            <a:tailEnd len="med" w="med" type="triangle"/>
          </a:ln>
        </p:spPr>
      </p:cxnSp>
      <p:pic>
        <p:nvPicPr>
          <p:cNvPr id="544" name="Google Shape;544;p47"/>
          <p:cNvPicPr preferRelativeResize="0"/>
          <p:nvPr/>
        </p:nvPicPr>
        <p:blipFill>
          <a:blip r:embed="rId3">
            <a:alphaModFix/>
          </a:blip>
          <a:stretch>
            <a:fillRect/>
          </a:stretch>
        </p:blipFill>
        <p:spPr>
          <a:xfrm>
            <a:off x="1428288" y="2620087"/>
            <a:ext cx="731520" cy="731520"/>
          </a:xfrm>
          <a:prstGeom prst="rect">
            <a:avLst/>
          </a:prstGeom>
          <a:noFill/>
          <a:ln>
            <a:noFill/>
          </a:ln>
        </p:spPr>
      </p:pic>
      <p:sp>
        <p:nvSpPr>
          <p:cNvPr id="545" name="Google Shape;545;p47"/>
          <p:cNvSpPr/>
          <p:nvPr/>
        </p:nvSpPr>
        <p:spPr>
          <a:xfrm>
            <a:off x="3012750" y="1672525"/>
            <a:ext cx="4389000" cy="716100"/>
          </a:xfrm>
          <a:prstGeom prst="rect">
            <a:avLst/>
          </a:prstGeom>
          <a:solidFill>
            <a:srgbClr val="EFEFEF"/>
          </a:solidFill>
          <a:ln>
            <a:noFill/>
          </a:ln>
          <a:effectLst>
            <a:outerShdw blurRad="128588" rotWithShape="0" algn="bl" dir="5280000" dist="47625">
              <a:srgbClr val="B7B7B7">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ETL/ELT</a:t>
            </a:r>
            <a:endParaRPr b="1" sz="1000"/>
          </a:p>
          <a:p>
            <a:pPr indent="0" lvl="0" marL="0" rtl="0" algn="ctr">
              <a:spcBef>
                <a:spcPts val="0"/>
              </a:spcBef>
              <a:spcAft>
                <a:spcPts val="0"/>
              </a:spcAft>
              <a:buNone/>
            </a:pPr>
            <a:r>
              <a:rPr lang="en" sz="1000"/>
              <a:t>Ingestion and transformation to bring raw data into modeled format</a:t>
            </a:r>
            <a:endParaRPr sz="1000"/>
          </a:p>
        </p:txBody>
      </p:sp>
      <p:sp>
        <p:nvSpPr>
          <p:cNvPr id="546" name="Google Shape;546;p47"/>
          <p:cNvSpPr/>
          <p:nvPr/>
        </p:nvSpPr>
        <p:spPr>
          <a:xfrm>
            <a:off x="3012750" y="2601278"/>
            <a:ext cx="4389000" cy="716100"/>
          </a:xfrm>
          <a:prstGeom prst="rect">
            <a:avLst/>
          </a:prstGeom>
          <a:solidFill>
            <a:srgbClr val="EFEFEF"/>
          </a:solidFill>
          <a:ln>
            <a:noFill/>
          </a:ln>
          <a:effectLst>
            <a:outerShdw blurRad="128588" rotWithShape="0" algn="bl" dir="5280000" dist="47625">
              <a:srgbClr val="B7B7B7">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Custom Logic</a:t>
            </a:r>
            <a:endParaRPr b="1" sz="1000"/>
          </a:p>
          <a:p>
            <a:pPr indent="0" lvl="0" marL="0" rtl="0" algn="ctr">
              <a:spcBef>
                <a:spcPts val="0"/>
              </a:spcBef>
              <a:spcAft>
                <a:spcPts val="0"/>
              </a:spcAft>
              <a:buNone/>
            </a:pPr>
            <a:r>
              <a:rPr lang="en" sz="1000"/>
              <a:t>Custom code for industry specific transformations, quality checks or automation rules</a:t>
            </a:r>
            <a:endParaRPr sz="1000"/>
          </a:p>
        </p:txBody>
      </p:sp>
      <p:sp>
        <p:nvSpPr>
          <p:cNvPr id="547" name="Google Shape;547;p47"/>
          <p:cNvSpPr/>
          <p:nvPr/>
        </p:nvSpPr>
        <p:spPr>
          <a:xfrm>
            <a:off x="3012750" y="3557771"/>
            <a:ext cx="4389000" cy="716100"/>
          </a:xfrm>
          <a:prstGeom prst="rect">
            <a:avLst/>
          </a:prstGeom>
          <a:solidFill>
            <a:srgbClr val="EFEFEF"/>
          </a:solidFill>
          <a:ln>
            <a:noFill/>
          </a:ln>
          <a:effectLst>
            <a:outerShdw blurRad="128588" rotWithShape="0" algn="bl" dir="5280000" dist="47625">
              <a:srgbClr val="B7B7B7">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Data Science &amp; Machine Learning Pipelines</a:t>
            </a:r>
            <a:endParaRPr b="1" sz="1000"/>
          </a:p>
          <a:p>
            <a:pPr indent="0" lvl="0" marL="0" rtl="0" algn="ctr">
              <a:spcBef>
                <a:spcPts val="0"/>
              </a:spcBef>
              <a:spcAft>
                <a:spcPts val="0"/>
              </a:spcAft>
              <a:buNone/>
            </a:pPr>
            <a:r>
              <a:rPr lang="en" sz="1000"/>
              <a:t>Pipelines feeding ML models that require custom transformations and commonly use third-party OS libraries</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2" name="Shape 552"/>
        <p:cNvGrpSpPr/>
        <p:nvPr/>
      </p:nvGrpSpPr>
      <p:grpSpPr>
        <a:xfrm>
          <a:off x="0" y="0"/>
          <a:ext cx="0" cy="0"/>
          <a:chOff x="0" y="0"/>
          <a:chExt cx="0" cy="0"/>
        </a:xfrm>
      </p:grpSpPr>
      <p:sp>
        <p:nvSpPr>
          <p:cNvPr id="553" name="Google Shape;553;p48"/>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Code the Same Way, Execute Faster with Snowpark</a:t>
            </a:r>
            <a:endParaRPr/>
          </a:p>
        </p:txBody>
      </p:sp>
      <p:sp>
        <p:nvSpPr>
          <p:cNvPr id="554" name="Google Shape;554;p48"/>
          <p:cNvSpPr/>
          <p:nvPr/>
        </p:nvSpPr>
        <p:spPr>
          <a:xfrm>
            <a:off x="1948323" y="2070023"/>
            <a:ext cx="1095900" cy="669600"/>
          </a:xfrm>
          <a:prstGeom prst="roundRect">
            <a:avLst>
              <a:gd fmla="val 10722"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350"/>
              <a:buFont typeface="Arial"/>
              <a:buNone/>
            </a:pPr>
            <a:r>
              <a:t/>
            </a:r>
            <a:endParaRPr b="0" i="0" sz="1350" u="none" cap="none" strike="noStrike">
              <a:solidFill>
                <a:srgbClr val="FFFFFF"/>
              </a:solidFill>
              <a:latin typeface="Arial"/>
              <a:ea typeface="Arial"/>
              <a:cs typeface="Arial"/>
              <a:sym typeface="Arial"/>
            </a:endParaRPr>
          </a:p>
        </p:txBody>
      </p:sp>
      <p:sp>
        <p:nvSpPr>
          <p:cNvPr id="555" name="Google Shape;555;p48"/>
          <p:cNvSpPr/>
          <p:nvPr/>
        </p:nvSpPr>
        <p:spPr>
          <a:xfrm>
            <a:off x="3669907" y="2070009"/>
            <a:ext cx="4326900" cy="669600"/>
          </a:xfrm>
          <a:prstGeom prst="roundRect">
            <a:avLst>
              <a:gd fmla="val 10722"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350"/>
              <a:buFont typeface="Arial"/>
              <a:buNone/>
            </a:pPr>
            <a:r>
              <a:t/>
            </a:r>
            <a:endParaRPr b="0" i="0" sz="1350" u="none" cap="none" strike="noStrike">
              <a:solidFill>
                <a:srgbClr val="FFFFFF"/>
              </a:solidFill>
              <a:latin typeface="Arial"/>
              <a:ea typeface="Arial"/>
              <a:cs typeface="Arial"/>
              <a:sym typeface="Arial"/>
            </a:endParaRPr>
          </a:p>
        </p:txBody>
      </p:sp>
      <p:sp>
        <p:nvSpPr>
          <p:cNvPr id="556" name="Google Shape;556;p48"/>
          <p:cNvSpPr/>
          <p:nvPr/>
        </p:nvSpPr>
        <p:spPr>
          <a:xfrm>
            <a:off x="1948323" y="3115292"/>
            <a:ext cx="6372000" cy="1270800"/>
          </a:xfrm>
          <a:prstGeom prst="roundRect">
            <a:avLst>
              <a:gd fmla="val 5975"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350"/>
              <a:buFont typeface="Arial"/>
              <a:buNone/>
            </a:pPr>
            <a:r>
              <a:t/>
            </a:r>
            <a:endParaRPr b="0" i="0" sz="1350" u="none" cap="none" strike="noStrike">
              <a:solidFill>
                <a:srgbClr val="FFFFFF"/>
              </a:solidFill>
              <a:latin typeface="Arial"/>
              <a:ea typeface="Arial"/>
              <a:cs typeface="Arial"/>
              <a:sym typeface="Arial"/>
            </a:endParaRPr>
          </a:p>
        </p:txBody>
      </p:sp>
      <p:sp>
        <p:nvSpPr>
          <p:cNvPr id="557" name="Google Shape;557;p48"/>
          <p:cNvSpPr txBox="1"/>
          <p:nvPr/>
        </p:nvSpPr>
        <p:spPr>
          <a:xfrm>
            <a:off x="2284480" y="2312543"/>
            <a:ext cx="4236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700"/>
              <a:buFont typeface="Arial"/>
              <a:buNone/>
            </a:pPr>
            <a:r>
              <a:rPr b="1" i="0" lang="en" sz="1200" u="none" cap="none" strike="noStrike">
                <a:solidFill>
                  <a:srgbClr val="FFFFFF"/>
                </a:solidFill>
                <a:latin typeface="Arial"/>
                <a:ea typeface="Arial"/>
                <a:cs typeface="Arial"/>
                <a:sym typeface="Arial"/>
              </a:rPr>
              <a:t>SQL</a:t>
            </a:r>
            <a:endParaRPr sz="1200"/>
          </a:p>
        </p:txBody>
      </p:sp>
      <p:sp>
        <p:nvSpPr>
          <p:cNvPr id="558" name="Google Shape;558;p48"/>
          <p:cNvSpPr txBox="1"/>
          <p:nvPr/>
        </p:nvSpPr>
        <p:spPr>
          <a:xfrm>
            <a:off x="1948250" y="4088725"/>
            <a:ext cx="63720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700"/>
              <a:buFont typeface="Arial"/>
              <a:buNone/>
            </a:pPr>
            <a:r>
              <a:rPr b="1" lang="en" sz="1200">
                <a:solidFill>
                  <a:srgbClr val="D9D2E9"/>
                </a:solidFill>
              </a:rPr>
              <a:t>SNOWFLAKE PROCESSING ENGINE</a:t>
            </a:r>
            <a:endParaRPr b="1" sz="1200">
              <a:solidFill>
                <a:srgbClr val="D9D2E9"/>
              </a:solidFill>
            </a:endParaRPr>
          </a:p>
        </p:txBody>
      </p:sp>
      <p:sp>
        <p:nvSpPr>
          <p:cNvPr id="559" name="Google Shape;559;p48"/>
          <p:cNvSpPr txBox="1"/>
          <p:nvPr/>
        </p:nvSpPr>
        <p:spPr>
          <a:xfrm>
            <a:off x="3827040" y="2332981"/>
            <a:ext cx="6522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700"/>
              <a:buFont typeface="Arial"/>
              <a:buNone/>
            </a:pPr>
            <a:r>
              <a:rPr b="1" i="0" lang="en" sz="1200" u="none" cap="none" strike="noStrike">
                <a:solidFill>
                  <a:srgbClr val="FFFFFF"/>
                </a:solidFill>
              </a:rPr>
              <a:t>SCALA</a:t>
            </a:r>
            <a:endParaRPr b="1" sz="1200"/>
          </a:p>
        </p:txBody>
      </p:sp>
      <p:sp>
        <p:nvSpPr>
          <p:cNvPr id="560" name="Google Shape;560;p48"/>
          <p:cNvSpPr txBox="1"/>
          <p:nvPr/>
        </p:nvSpPr>
        <p:spPr>
          <a:xfrm>
            <a:off x="4938508" y="2332981"/>
            <a:ext cx="6522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700"/>
              <a:buFont typeface="Arial"/>
              <a:buNone/>
            </a:pPr>
            <a:r>
              <a:rPr b="1" lang="en" sz="1200">
                <a:solidFill>
                  <a:srgbClr val="FFFFFF"/>
                </a:solidFill>
              </a:rPr>
              <a:t>PYTHON</a:t>
            </a:r>
            <a:endParaRPr b="1" sz="1200"/>
          </a:p>
        </p:txBody>
      </p:sp>
      <p:sp>
        <p:nvSpPr>
          <p:cNvPr id="561" name="Google Shape;561;p48"/>
          <p:cNvSpPr txBox="1"/>
          <p:nvPr/>
        </p:nvSpPr>
        <p:spPr>
          <a:xfrm>
            <a:off x="6049976" y="2332981"/>
            <a:ext cx="6522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700"/>
              <a:buFont typeface="Arial"/>
              <a:buNone/>
            </a:pPr>
            <a:r>
              <a:rPr b="1" lang="en" sz="1200">
                <a:solidFill>
                  <a:srgbClr val="FFFFFF"/>
                </a:solidFill>
              </a:rPr>
              <a:t>JAVA</a:t>
            </a:r>
            <a:endParaRPr b="1" sz="1200"/>
          </a:p>
        </p:txBody>
      </p:sp>
      <p:sp>
        <p:nvSpPr>
          <p:cNvPr id="562" name="Google Shape;562;p48"/>
          <p:cNvSpPr txBox="1"/>
          <p:nvPr/>
        </p:nvSpPr>
        <p:spPr>
          <a:xfrm>
            <a:off x="7161443" y="2332981"/>
            <a:ext cx="6522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700"/>
              <a:buFont typeface="Arial"/>
              <a:buNone/>
            </a:pPr>
            <a:r>
              <a:rPr b="1" i="0" lang="en" sz="1200" u="none" cap="none" strike="noStrike">
                <a:solidFill>
                  <a:srgbClr val="FFFFFF"/>
                </a:solidFill>
              </a:rPr>
              <a:t>OTHER</a:t>
            </a:r>
            <a:endParaRPr b="1" sz="1200"/>
          </a:p>
        </p:txBody>
      </p:sp>
      <p:sp>
        <p:nvSpPr>
          <p:cNvPr id="563" name="Google Shape;563;p48"/>
          <p:cNvSpPr txBox="1"/>
          <p:nvPr/>
        </p:nvSpPr>
        <p:spPr>
          <a:xfrm>
            <a:off x="5348175" y="1755413"/>
            <a:ext cx="10488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600"/>
              <a:buFont typeface="Arial"/>
              <a:buNone/>
            </a:pPr>
            <a:r>
              <a:rPr b="1" i="0" lang="en" sz="1200" u="none" cap="none" strike="noStrike">
                <a:solidFill>
                  <a:srgbClr val="29B5E8"/>
                </a:solidFill>
                <a:latin typeface="Arial"/>
                <a:ea typeface="Arial"/>
                <a:cs typeface="Arial"/>
                <a:sym typeface="Arial"/>
              </a:rPr>
              <a:t>SNOWPARK</a:t>
            </a:r>
            <a:endParaRPr b="1" i="0" u="none" cap="none" strike="noStrike">
              <a:solidFill>
                <a:srgbClr val="29B5E8"/>
              </a:solidFill>
              <a:latin typeface="Arial"/>
              <a:ea typeface="Arial"/>
              <a:cs typeface="Arial"/>
              <a:sym typeface="Arial"/>
            </a:endParaRPr>
          </a:p>
        </p:txBody>
      </p:sp>
      <p:sp>
        <p:nvSpPr>
          <p:cNvPr id="564" name="Google Shape;564;p48"/>
          <p:cNvSpPr txBox="1"/>
          <p:nvPr/>
        </p:nvSpPr>
        <p:spPr>
          <a:xfrm>
            <a:off x="790529" y="2291775"/>
            <a:ext cx="10020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FFFFFF"/>
              </a:buClr>
              <a:buSzPts val="900"/>
              <a:buFont typeface="Arial"/>
              <a:buNone/>
            </a:pPr>
            <a:r>
              <a:rPr b="1" lang="en">
                <a:solidFill>
                  <a:srgbClr val="D45B90"/>
                </a:solidFill>
              </a:rPr>
              <a:t>Client-Side </a:t>
            </a:r>
            <a:endParaRPr b="1">
              <a:solidFill>
                <a:srgbClr val="D45B90"/>
              </a:solidFill>
            </a:endParaRPr>
          </a:p>
        </p:txBody>
      </p:sp>
      <p:sp>
        <p:nvSpPr>
          <p:cNvPr id="565" name="Google Shape;565;p48"/>
          <p:cNvSpPr txBox="1"/>
          <p:nvPr/>
        </p:nvSpPr>
        <p:spPr>
          <a:xfrm>
            <a:off x="638575" y="3398743"/>
            <a:ext cx="11544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FFFFFF"/>
              </a:buClr>
              <a:buSzPts val="900"/>
              <a:buFont typeface="Arial"/>
              <a:buNone/>
            </a:pPr>
            <a:r>
              <a:rPr b="1" lang="en">
                <a:solidFill>
                  <a:schemeClr val="accent5"/>
                </a:solidFill>
              </a:rPr>
              <a:t>Server-Side </a:t>
            </a:r>
            <a:endParaRPr b="1">
              <a:solidFill>
                <a:schemeClr val="accent5"/>
              </a:solidFill>
            </a:endParaRPr>
          </a:p>
        </p:txBody>
      </p:sp>
      <p:sp>
        <p:nvSpPr>
          <p:cNvPr id="566" name="Google Shape;566;p48"/>
          <p:cNvSpPr txBox="1"/>
          <p:nvPr/>
        </p:nvSpPr>
        <p:spPr>
          <a:xfrm>
            <a:off x="2296481" y="3439994"/>
            <a:ext cx="4236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700"/>
              <a:buFont typeface="Arial"/>
              <a:buNone/>
            </a:pPr>
            <a:r>
              <a:rPr b="1" i="0" lang="en" sz="1200" u="none" cap="none" strike="noStrike">
                <a:solidFill>
                  <a:srgbClr val="FFFFFF"/>
                </a:solidFill>
                <a:latin typeface="Arial"/>
                <a:ea typeface="Arial"/>
                <a:cs typeface="Arial"/>
                <a:sym typeface="Arial"/>
              </a:rPr>
              <a:t>SQL</a:t>
            </a:r>
            <a:endParaRPr sz="1900"/>
          </a:p>
        </p:txBody>
      </p:sp>
      <p:sp>
        <p:nvSpPr>
          <p:cNvPr id="567" name="Google Shape;567;p48"/>
          <p:cNvSpPr/>
          <p:nvPr/>
        </p:nvSpPr>
        <p:spPr>
          <a:xfrm>
            <a:off x="3494950" y="1484000"/>
            <a:ext cx="4666500" cy="2286600"/>
          </a:xfrm>
          <a:prstGeom prst="roundRect">
            <a:avLst>
              <a:gd fmla="val 1382" name="adj"/>
            </a:avLst>
          </a:prstGeom>
          <a:noFill/>
          <a:ln cap="flat" cmpd="sng" w="19050">
            <a:solidFill>
              <a:srgbClr val="29B5E8"/>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350"/>
              <a:buFont typeface="Arial"/>
              <a:buNone/>
            </a:pPr>
            <a:r>
              <a:t/>
            </a:r>
            <a:endParaRPr b="0" i="0" sz="1350" u="none" cap="none" strike="noStrike">
              <a:solidFill>
                <a:srgbClr val="FFFFFF"/>
              </a:solidFill>
              <a:latin typeface="Arial"/>
              <a:ea typeface="Arial"/>
              <a:cs typeface="Arial"/>
              <a:sym typeface="Arial"/>
            </a:endParaRPr>
          </a:p>
        </p:txBody>
      </p:sp>
      <p:sp>
        <p:nvSpPr>
          <p:cNvPr id="568" name="Google Shape;568;p48"/>
          <p:cNvSpPr txBox="1"/>
          <p:nvPr/>
        </p:nvSpPr>
        <p:spPr>
          <a:xfrm>
            <a:off x="3827040" y="3292431"/>
            <a:ext cx="6522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700"/>
              <a:buFont typeface="Arial"/>
              <a:buNone/>
            </a:pPr>
            <a:r>
              <a:rPr b="1" lang="en" sz="1200">
                <a:solidFill>
                  <a:srgbClr val="FFFFFF"/>
                </a:solidFill>
              </a:rPr>
              <a:t>JAVA</a:t>
            </a:r>
            <a:endParaRPr b="1" sz="1200"/>
          </a:p>
        </p:txBody>
      </p:sp>
      <p:sp>
        <p:nvSpPr>
          <p:cNvPr id="569" name="Google Shape;569;p48"/>
          <p:cNvSpPr txBox="1"/>
          <p:nvPr/>
        </p:nvSpPr>
        <p:spPr>
          <a:xfrm>
            <a:off x="4938508" y="3292431"/>
            <a:ext cx="6522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700"/>
              <a:buFont typeface="Arial"/>
              <a:buNone/>
            </a:pPr>
            <a:r>
              <a:rPr b="1" lang="en" sz="1200">
                <a:solidFill>
                  <a:srgbClr val="FFFFFF"/>
                </a:solidFill>
              </a:rPr>
              <a:t>PYTHON</a:t>
            </a:r>
            <a:endParaRPr b="1" sz="1200"/>
          </a:p>
        </p:txBody>
      </p:sp>
      <p:sp>
        <p:nvSpPr>
          <p:cNvPr id="570" name="Google Shape;570;p48"/>
          <p:cNvSpPr txBox="1"/>
          <p:nvPr/>
        </p:nvSpPr>
        <p:spPr>
          <a:xfrm>
            <a:off x="5875050" y="3292425"/>
            <a:ext cx="10020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700"/>
              <a:buFont typeface="Arial"/>
              <a:buNone/>
            </a:pPr>
            <a:r>
              <a:rPr b="1" lang="en" sz="1200">
                <a:solidFill>
                  <a:srgbClr val="FFFFFF"/>
                </a:solidFill>
              </a:rPr>
              <a:t>JAVASCRIPT</a:t>
            </a:r>
            <a:endParaRPr b="1" sz="1200"/>
          </a:p>
        </p:txBody>
      </p:sp>
      <p:sp>
        <p:nvSpPr>
          <p:cNvPr id="571" name="Google Shape;571;p48"/>
          <p:cNvSpPr txBox="1"/>
          <p:nvPr/>
        </p:nvSpPr>
        <p:spPr>
          <a:xfrm>
            <a:off x="7024750" y="3292425"/>
            <a:ext cx="9255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700"/>
              <a:buFont typeface="Arial"/>
              <a:buNone/>
            </a:pPr>
            <a:r>
              <a:rPr b="1" lang="en" sz="1200">
                <a:solidFill>
                  <a:srgbClr val="FFFFFF"/>
                </a:solidFill>
              </a:rPr>
              <a:t>EXTERNAL</a:t>
            </a:r>
            <a:endParaRPr b="1" sz="1200"/>
          </a:p>
        </p:txBody>
      </p:sp>
      <p:grpSp>
        <p:nvGrpSpPr>
          <p:cNvPr id="572" name="Google Shape;572;p48"/>
          <p:cNvGrpSpPr/>
          <p:nvPr/>
        </p:nvGrpSpPr>
        <p:grpSpPr>
          <a:xfrm>
            <a:off x="5457735" y="1080956"/>
            <a:ext cx="751325" cy="613437"/>
            <a:chOff x="5433222" y="1128756"/>
            <a:chExt cx="751325" cy="613437"/>
          </a:xfrm>
        </p:grpSpPr>
        <p:sp>
          <p:nvSpPr>
            <p:cNvPr id="573" name="Google Shape;573;p48"/>
            <p:cNvSpPr/>
            <p:nvPr/>
          </p:nvSpPr>
          <p:spPr>
            <a:xfrm>
              <a:off x="5545613" y="1166375"/>
              <a:ext cx="603000" cy="5487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 name="Google Shape;574;p48"/>
            <p:cNvGrpSpPr/>
            <p:nvPr/>
          </p:nvGrpSpPr>
          <p:grpSpPr>
            <a:xfrm>
              <a:off x="5433222" y="1128756"/>
              <a:ext cx="751325" cy="613437"/>
              <a:chOff x="-331551" y="944248"/>
              <a:chExt cx="6297778" cy="5141967"/>
            </a:xfrm>
          </p:grpSpPr>
          <p:sp>
            <p:nvSpPr>
              <p:cNvPr id="575" name="Google Shape;575;p48"/>
              <p:cNvSpPr/>
              <p:nvPr/>
            </p:nvSpPr>
            <p:spPr>
              <a:xfrm>
                <a:off x="1463699" y="2110397"/>
                <a:ext cx="559936" cy="397139"/>
              </a:xfrm>
              <a:custGeom>
                <a:rect b="b" l="l" r="r" t="t"/>
                <a:pathLst>
                  <a:path extrusionOk="0" h="397139" w="559936">
                    <a:moveTo>
                      <a:pt x="490267" y="232253"/>
                    </a:moveTo>
                    <a:cubicBezTo>
                      <a:pt x="551168" y="203283"/>
                      <a:pt x="577045" y="130467"/>
                      <a:pt x="548052" y="69612"/>
                    </a:cubicBezTo>
                    <a:cubicBezTo>
                      <a:pt x="521308" y="13476"/>
                      <a:pt x="456613" y="-13603"/>
                      <a:pt x="397821" y="6737"/>
                    </a:cubicBezTo>
                    <a:lnTo>
                      <a:pt x="0" y="169108"/>
                    </a:lnTo>
                    <a:cubicBezTo>
                      <a:pt x="55181" y="232366"/>
                      <a:pt x="85962" y="313230"/>
                      <a:pt x="86804" y="39714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576" name="Google Shape;576;p48"/>
              <p:cNvSpPr/>
              <p:nvPr/>
            </p:nvSpPr>
            <p:spPr>
              <a:xfrm>
                <a:off x="-331551" y="944248"/>
                <a:ext cx="6297778" cy="5141967"/>
              </a:xfrm>
              <a:custGeom>
                <a:rect b="b" l="l" r="r" t="t"/>
                <a:pathLst>
                  <a:path extrusionOk="0" h="5141967" w="6297778">
                    <a:moveTo>
                      <a:pt x="6250010" y="4582515"/>
                    </a:moveTo>
                    <a:lnTo>
                      <a:pt x="3796418" y="192758"/>
                    </a:lnTo>
                    <a:cubicBezTo>
                      <a:pt x="3695048" y="11420"/>
                      <a:pt x="3465757" y="-53473"/>
                      <a:pt x="3284285" y="47816"/>
                    </a:cubicBezTo>
                    <a:cubicBezTo>
                      <a:pt x="3223435" y="81778"/>
                      <a:pt x="3173220" y="131956"/>
                      <a:pt x="3139227" y="192758"/>
                    </a:cubicBezTo>
                    <a:lnTo>
                      <a:pt x="1983263" y="2260741"/>
                    </a:lnTo>
                    <a:lnTo>
                      <a:pt x="1605493" y="2260741"/>
                    </a:lnTo>
                    <a:cubicBezTo>
                      <a:pt x="1568515" y="2251546"/>
                      <a:pt x="1522943" y="2206183"/>
                      <a:pt x="1522943" y="2174524"/>
                    </a:cubicBezTo>
                    <a:lnTo>
                      <a:pt x="1522943" y="1961845"/>
                    </a:lnTo>
                    <a:lnTo>
                      <a:pt x="1527023" y="1960457"/>
                    </a:lnTo>
                    <a:cubicBezTo>
                      <a:pt x="1568263" y="1944654"/>
                      <a:pt x="1606205" y="1921330"/>
                      <a:pt x="1638913" y="1891675"/>
                    </a:cubicBezTo>
                    <a:cubicBezTo>
                      <a:pt x="1668469" y="1864934"/>
                      <a:pt x="1693269" y="1833379"/>
                      <a:pt x="1712262" y="1798346"/>
                    </a:cubicBezTo>
                    <a:cubicBezTo>
                      <a:pt x="1715040" y="1793315"/>
                      <a:pt x="1717644" y="1788198"/>
                      <a:pt x="1720074" y="1783080"/>
                    </a:cubicBezTo>
                    <a:cubicBezTo>
                      <a:pt x="1725126" y="1772715"/>
                      <a:pt x="1729623" y="1762090"/>
                      <a:pt x="1733529" y="1751248"/>
                    </a:cubicBezTo>
                    <a:cubicBezTo>
                      <a:pt x="1782981" y="1615929"/>
                      <a:pt x="1745586" y="1464166"/>
                      <a:pt x="1638913" y="1367263"/>
                    </a:cubicBezTo>
                    <a:cubicBezTo>
                      <a:pt x="1626309" y="1355831"/>
                      <a:pt x="1612906" y="1345310"/>
                      <a:pt x="1598809" y="1335778"/>
                    </a:cubicBezTo>
                    <a:cubicBezTo>
                      <a:pt x="1594035" y="1332569"/>
                      <a:pt x="1589261" y="1329533"/>
                      <a:pt x="1584400" y="1326497"/>
                    </a:cubicBezTo>
                    <a:cubicBezTo>
                      <a:pt x="1494046" y="1271844"/>
                      <a:pt x="1384022" y="1260239"/>
                      <a:pt x="1284233" y="1294838"/>
                    </a:cubicBezTo>
                    <a:lnTo>
                      <a:pt x="1274077" y="1298568"/>
                    </a:lnTo>
                    <a:cubicBezTo>
                      <a:pt x="1254155" y="1306148"/>
                      <a:pt x="1234955" y="1315499"/>
                      <a:pt x="1216700" y="1326497"/>
                    </a:cubicBezTo>
                    <a:cubicBezTo>
                      <a:pt x="1211839" y="1329533"/>
                      <a:pt x="1207064" y="1332569"/>
                      <a:pt x="1202377" y="1335778"/>
                    </a:cubicBezTo>
                    <a:cubicBezTo>
                      <a:pt x="1194999" y="1340722"/>
                      <a:pt x="1187881" y="1346013"/>
                      <a:pt x="1180937" y="1351477"/>
                    </a:cubicBezTo>
                    <a:cubicBezTo>
                      <a:pt x="1161154" y="1367072"/>
                      <a:pt x="1143082" y="1384723"/>
                      <a:pt x="1127032" y="1404127"/>
                    </a:cubicBezTo>
                    <a:cubicBezTo>
                      <a:pt x="1123386" y="1408550"/>
                      <a:pt x="1119914" y="1412800"/>
                      <a:pt x="1116442" y="1417571"/>
                    </a:cubicBezTo>
                    <a:cubicBezTo>
                      <a:pt x="1109671" y="1426244"/>
                      <a:pt x="1103334" y="1436046"/>
                      <a:pt x="1097345" y="1445760"/>
                    </a:cubicBezTo>
                    <a:cubicBezTo>
                      <a:pt x="1088473" y="1460462"/>
                      <a:pt x="1080635" y="1475763"/>
                      <a:pt x="1073908" y="1491557"/>
                    </a:cubicBezTo>
                    <a:cubicBezTo>
                      <a:pt x="1069394" y="1502226"/>
                      <a:pt x="1065227" y="1513068"/>
                      <a:pt x="1062016" y="1524170"/>
                    </a:cubicBezTo>
                    <a:cubicBezTo>
                      <a:pt x="1051373" y="1558258"/>
                      <a:pt x="1045992" y="1593759"/>
                      <a:pt x="1046044" y="1629469"/>
                    </a:cubicBezTo>
                    <a:cubicBezTo>
                      <a:pt x="1046044" y="1633459"/>
                      <a:pt x="1046044" y="1637449"/>
                      <a:pt x="1046044" y="1641439"/>
                    </a:cubicBezTo>
                    <a:lnTo>
                      <a:pt x="76013" y="2038347"/>
                    </a:lnTo>
                    <a:cubicBezTo>
                      <a:pt x="13594" y="2063770"/>
                      <a:pt x="-16382" y="2134937"/>
                      <a:pt x="9060" y="2197310"/>
                    </a:cubicBezTo>
                    <a:cubicBezTo>
                      <a:pt x="27814" y="2243289"/>
                      <a:pt x="72591" y="2273309"/>
                      <a:pt x="122279" y="2273230"/>
                    </a:cubicBezTo>
                    <a:cubicBezTo>
                      <a:pt x="138140" y="2273179"/>
                      <a:pt x="153834" y="2269995"/>
                      <a:pt x="168459" y="2263863"/>
                    </a:cubicBezTo>
                    <a:lnTo>
                      <a:pt x="1138056" y="1867475"/>
                    </a:lnTo>
                    <a:cubicBezTo>
                      <a:pt x="1176666" y="1909898"/>
                      <a:pt x="1224972" y="1942364"/>
                      <a:pt x="1278851" y="1962105"/>
                    </a:cubicBezTo>
                    <a:lnTo>
                      <a:pt x="1278851" y="2174524"/>
                    </a:lnTo>
                    <a:cubicBezTo>
                      <a:pt x="1279016" y="2203798"/>
                      <a:pt x="1283669" y="2232872"/>
                      <a:pt x="1292653" y="2260741"/>
                    </a:cubicBezTo>
                    <a:lnTo>
                      <a:pt x="1012624" y="2260741"/>
                    </a:lnTo>
                    <a:cubicBezTo>
                      <a:pt x="851816" y="2260931"/>
                      <a:pt x="721502" y="2391141"/>
                      <a:pt x="721311" y="2551830"/>
                    </a:cubicBezTo>
                    <a:lnTo>
                      <a:pt x="721311" y="4185867"/>
                    </a:lnTo>
                    <a:cubicBezTo>
                      <a:pt x="721263" y="4258440"/>
                      <a:pt x="748459" y="4328384"/>
                      <a:pt x="797525" y="4381892"/>
                    </a:cubicBezTo>
                    <a:lnTo>
                      <a:pt x="685374" y="4582515"/>
                    </a:lnTo>
                    <a:cubicBezTo>
                      <a:pt x="584029" y="4763865"/>
                      <a:pt x="648998" y="4992972"/>
                      <a:pt x="830488" y="5094245"/>
                    </a:cubicBezTo>
                    <a:cubicBezTo>
                      <a:pt x="886585" y="5125540"/>
                      <a:pt x="949761" y="5141968"/>
                      <a:pt x="1014013" y="5141968"/>
                    </a:cubicBezTo>
                    <a:lnTo>
                      <a:pt x="5921632" y="5141968"/>
                    </a:lnTo>
                    <a:cubicBezTo>
                      <a:pt x="6129501" y="5141838"/>
                      <a:pt x="6297909" y="4973351"/>
                      <a:pt x="6297778" y="4765634"/>
                    </a:cubicBezTo>
                    <a:cubicBezTo>
                      <a:pt x="6297735" y="4701527"/>
                      <a:pt x="6281294" y="4638486"/>
                      <a:pt x="6250010" y="4582515"/>
                    </a:cubicBezTo>
                    <a:close/>
                    <a:moveTo>
                      <a:pt x="3428891" y="354436"/>
                    </a:moveTo>
                    <a:cubicBezTo>
                      <a:pt x="3440801" y="333048"/>
                      <a:pt x="3467814" y="325358"/>
                      <a:pt x="3489220" y="337263"/>
                    </a:cubicBezTo>
                    <a:cubicBezTo>
                      <a:pt x="3496442" y="341277"/>
                      <a:pt x="3502388" y="347225"/>
                      <a:pt x="3506407" y="354436"/>
                    </a:cubicBezTo>
                    <a:lnTo>
                      <a:pt x="4067419" y="1358156"/>
                    </a:lnTo>
                    <a:lnTo>
                      <a:pt x="3765689" y="1775968"/>
                    </a:lnTo>
                    <a:lnTo>
                      <a:pt x="3408666" y="1353125"/>
                    </a:lnTo>
                    <a:lnTo>
                      <a:pt x="3399465" y="1343150"/>
                    </a:lnTo>
                    <a:cubicBezTo>
                      <a:pt x="3325057" y="1267056"/>
                      <a:pt x="3208392" y="1251261"/>
                      <a:pt x="3116398" y="1304813"/>
                    </a:cubicBezTo>
                    <a:lnTo>
                      <a:pt x="2797568" y="1484879"/>
                    </a:lnTo>
                    <a:close/>
                    <a:moveTo>
                      <a:pt x="1242828" y="1629469"/>
                    </a:moveTo>
                    <a:cubicBezTo>
                      <a:pt x="1242776" y="1542524"/>
                      <a:pt x="1313277" y="1472007"/>
                      <a:pt x="1400289" y="1471955"/>
                    </a:cubicBezTo>
                    <a:cubicBezTo>
                      <a:pt x="1487301" y="1471903"/>
                      <a:pt x="1557873" y="1542350"/>
                      <a:pt x="1557925" y="1629296"/>
                    </a:cubicBezTo>
                    <a:cubicBezTo>
                      <a:pt x="1557977" y="1716206"/>
                      <a:pt x="1487527" y="1786714"/>
                      <a:pt x="1400550" y="1786810"/>
                    </a:cubicBezTo>
                    <a:cubicBezTo>
                      <a:pt x="1313616" y="1786714"/>
                      <a:pt x="1243149" y="1716336"/>
                      <a:pt x="1243001" y="1629469"/>
                    </a:cubicBezTo>
                    <a:close/>
                    <a:moveTo>
                      <a:pt x="1319562" y="2541942"/>
                    </a:moveTo>
                    <a:lnTo>
                      <a:pt x="2496533" y="2541942"/>
                    </a:lnTo>
                    <a:cubicBezTo>
                      <a:pt x="2548624" y="2540363"/>
                      <a:pt x="2592130" y="2581277"/>
                      <a:pt x="2593710" y="2633319"/>
                    </a:cubicBezTo>
                    <a:cubicBezTo>
                      <a:pt x="2595290" y="2685370"/>
                      <a:pt x="2554344" y="2728842"/>
                      <a:pt x="2502253" y="2730421"/>
                    </a:cubicBezTo>
                    <a:cubicBezTo>
                      <a:pt x="2500352" y="2730482"/>
                      <a:pt x="2498443" y="2730482"/>
                      <a:pt x="2496533" y="2730421"/>
                    </a:cubicBezTo>
                    <a:lnTo>
                      <a:pt x="1319562" y="2730421"/>
                    </a:lnTo>
                    <a:cubicBezTo>
                      <a:pt x="1267471" y="2731999"/>
                      <a:pt x="1223965" y="2691086"/>
                      <a:pt x="1222385" y="2639044"/>
                    </a:cubicBezTo>
                    <a:cubicBezTo>
                      <a:pt x="1220806" y="2586993"/>
                      <a:pt x="1261751" y="2543520"/>
                      <a:pt x="1313842" y="2541942"/>
                    </a:cubicBezTo>
                    <a:cubicBezTo>
                      <a:pt x="1315743" y="2541881"/>
                      <a:pt x="1317652" y="2541881"/>
                      <a:pt x="1319562" y="2541942"/>
                    </a:cubicBezTo>
                    <a:close/>
                    <a:moveTo>
                      <a:pt x="1700109" y="3463088"/>
                    </a:moveTo>
                    <a:cubicBezTo>
                      <a:pt x="1648018" y="3464666"/>
                      <a:pt x="1604512" y="3423753"/>
                      <a:pt x="1602933" y="3371710"/>
                    </a:cubicBezTo>
                    <a:cubicBezTo>
                      <a:pt x="1601353" y="3319660"/>
                      <a:pt x="1642298" y="3276187"/>
                      <a:pt x="1694389" y="3274608"/>
                    </a:cubicBezTo>
                    <a:cubicBezTo>
                      <a:pt x="1696290" y="3274548"/>
                      <a:pt x="1698200" y="3274548"/>
                      <a:pt x="1700109" y="3274608"/>
                    </a:cubicBezTo>
                    <a:lnTo>
                      <a:pt x="3306845" y="3274608"/>
                    </a:lnTo>
                    <a:cubicBezTo>
                      <a:pt x="3358936" y="3276187"/>
                      <a:pt x="3399873" y="3319660"/>
                      <a:pt x="3398293" y="3371710"/>
                    </a:cubicBezTo>
                    <a:cubicBezTo>
                      <a:pt x="3396782" y="3421532"/>
                      <a:pt x="3356714" y="3461579"/>
                      <a:pt x="3306845" y="3463088"/>
                    </a:cubicBezTo>
                    <a:close/>
                    <a:moveTo>
                      <a:pt x="2938364" y="4101471"/>
                    </a:moveTo>
                    <a:cubicBezTo>
                      <a:pt x="2938364" y="4153505"/>
                      <a:pt x="2896168" y="4195703"/>
                      <a:pt x="2844095" y="4195755"/>
                    </a:cubicBezTo>
                    <a:lnTo>
                      <a:pt x="1699849" y="4195755"/>
                    </a:lnTo>
                    <a:cubicBezTo>
                      <a:pt x="1647741" y="4195755"/>
                      <a:pt x="1605493" y="4153540"/>
                      <a:pt x="1605493" y="4101471"/>
                    </a:cubicBezTo>
                    <a:cubicBezTo>
                      <a:pt x="1605493" y="4049403"/>
                      <a:pt x="1647741" y="4007188"/>
                      <a:pt x="1699849" y="4007188"/>
                    </a:cubicBezTo>
                    <a:lnTo>
                      <a:pt x="2843835" y="4007188"/>
                    </a:lnTo>
                    <a:cubicBezTo>
                      <a:pt x="2895908" y="4007241"/>
                      <a:pt x="2938103" y="4049438"/>
                      <a:pt x="2938103" y="4101471"/>
                    </a:cubicBezTo>
                    <a:close/>
                    <a:moveTo>
                      <a:pt x="3306845" y="3096538"/>
                    </a:moveTo>
                    <a:lnTo>
                      <a:pt x="1699849" y="3096538"/>
                    </a:lnTo>
                    <a:cubicBezTo>
                      <a:pt x="1647741" y="3096538"/>
                      <a:pt x="1605493" y="3054323"/>
                      <a:pt x="1605493" y="3002255"/>
                    </a:cubicBezTo>
                    <a:cubicBezTo>
                      <a:pt x="1605493" y="2950186"/>
                      <a:pt x="1647741" y="2907972"/>
                      <a:pt x="1699849" y="2907972"/>
                    </a:cubicBezTo>
                    <a:lnTo>
                      <a:pt x="3306845" y="2907972"/>
                    </a:lnTo>
                    <a:cubicBezTo>
                      <a:pt x="3358953" y="2907972"/>
                      <a:pt x="3401201" y="2950186"/>
                      <a:pt x="3401201" y="3002255"/>
                    </a:cubicBezTo>
                    <a:cubicBezTo>
                      <a:pt x="3401201" y="3054323"/>
                      <a:pt x="3358953" y="3096538"/>
                      <a:pt x="3306845" y="3096538"/>
                    </a:cubicBezTo>
                    <a:close/>
                    <a:moveTo>
                      <a:pt x="1319562" y="3640899"/>
                    </a:moveTo>
                    <a:lnTo>
                      <a:pt x="2496533" y="3640899"/>
                    </a:lnTo>
                    <a:cubicBezTo>
                      <a:pt x="2548624" y="3639320"/>
                      <a:pt x="2592130" y="3680234"/>
                      <a:pt x="2593710" y="3732276"/>
                    </a:cubicBezTo>
                    <a:cubicBezTo>
                      <a:pt x="2595290" y="3784327"/>
                      <a:pt x="2554344" y="3827799"/>
                      <a:pt x="2502253" y="3829378"/>
                    </a:cubicBezTo>
                    <a:cubicBezTo>
                      <a:pt x="2500352" y="3829439"/>
                      <a:pt x="2498443" y="3829439"/>
                      <a:pt x="2496533" y="3829378"/>
                    </a:cubicBezTo>
                    <a:lnTo>
                      <a:pt x="1319562" y="3829378"/>
                    </a:lnTo>
                    <a:cubicBezTo>
                      <a:pt x="1267471" y="3830956"/>
                      <a:pt x="1223965" y="3790043"/>
                      <a:pt x="1222385" y="3738000"/>
                    </a:cubicBezTo>
                    <a:cubicBezTo>
                      <a:pt x="1220806" y="3685950"/>
                      <a:pt x="1261751" y="3642477"/>
                      <a:pt x="1313842" y="3640899"/>
                    </a:cubicBezTo>
                    <a:cubicBezTo>
                      <a:pt x="1315743" y="3640838"/>
                      <a:pt x="1317652" y="3640838"/>
                      <a:pt x="1319562" y="3640899"/>
                    </a:cubicBezTo>
                    <a:close/>
                    <a:moveTo>
                      <a:pt x="5921893" y="4810199"/>
                    </a:moveTo>
                    <a:lnTo>
                      <a:pt x="1014013" y="4810199"/>
                    </a:lnTo>
                    <a:cubicBezTo>
                      <a:pt x="989517" y="4810234"/>
                      <a:pt x="969630" y="4790423"/>
                      <a:pt x="969587" y="4765946"/>
                    </a:cubicBezTo>
                    <a:cubicBezTo>
                      <a:pt x="969578" y="4758357"/>
                      <a:pt x="971514" y="4750897"/>
                      <a:pt x="975212" y="4744279"/>
                    </a:cubicBezTo>
                    <a:lnTo>
                      <a:pt x="1124601" y="4476956"/>
                    </a:lnTo>
                    <a:lnTo>
                      <a:pt x="3465956" y="4476956"/>
                    </a:lnTo>
                    <a:cubicBezTo>
                      <a:pt x="3626769" y="4476765"/>
                      <a:pt x="3757079" y="4346556"/>
                      <a:pt x="3757269" y="4185867"/>
                    </a:cubicBezTo>
                    <a:lnTo>
                      <a:pt x="3757269" y="2551830"/>
                    </a:lnTo>
                    <a:cubicBezTo>
                      <a:pt x="3757122" y="2391123"/>
                      <a:pt x="3626786" y="2260888"/>
                      <a:pt x="3465956" y="2260741"/>
                    </a:cubicBezTo>
                    <a:lnTo>
                      <a:pt x="2363550" y="2260741"/>
                    </a:lnTo>
                    <a:lnTo>
                      <a:pt x="2464242" y="2080588"/>
                    </a:lnTo>
                    <a:lnTo>
                      <a:pt x="3205285" y="1662082"/>
                    </a:lnTo>
                    <a:lnTo>
                      <a:pt x="3598071" y="2127513"/>
                    </a:lnTo>
                    <a:lnTo>
                      <a:pt x="3607273" y="2137574"/>
                    </a:lnTo>
                    <a:cubicBezTo>
                      <a:pt x="3651039" y="2182018"/>
                      <a:pt x="3710838" y="2207024"/>
                      <a:pt x="3773241" y="2206964"/>
                    </a:cubicBezTo>
                    <a:cubicBezTo>
                      <a:pt x="3779317" y="2206964"/>
                      <a:pt x="3785480" y="2206964"/>
                      <a:pt x="3791557" y="2206270"/>
                    </a:cubicBezTo>
                    <a:cubicBezTo>
                      <a:pt x="3859958" y="2201013"/>
                      <a:pt x="3922544" y="2165842"/>
                      <a:pt x="3962560" y="2110165"/>
                    </a:cubicBezTo>
                    <a:lnTo>
                      <a:pt x="4258647" y="1700073"/>
                    </a:lnTo>
                    <a:lnTo>
                      <a:pt x="5960000" y="4744539"/>
                    </a:lnTo>
                    <a:cubicBezTo>
                      <a:pt x="5971796" y="4765998"/>
                      <a:pt x="5963949" y="4792939"/>
                      <a:pt x="5942483" y="4804726"/>
                    </a:cubicBezTo>
                    <a:cubicBezTo>
                      <a:pt x="5936085" y="4808239"/>
                      <a:pt x="5928924" y="4810112"/>
                      <a:pt x="5921632" y="4810199"/>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1350"/>
                  <a:buFont typeface="Arial"/>
                  <a:buNone/>
                </a:pPr>
                <a:r>
                  <a:t/>
                </a:r>
                <a:endParaRPr b="0" i="0" sz="1350" u="none" cap="none" strike="noStrike">
                  <a:solidFill>
                    <a:srgbClr val="262626"/>
                  </a:solidFill>
                  <a:latin typeface="Arial"/>
                  <a:ea typeface="Arial"/>
                  <a:cs typeface="Arial"/>
                  <a:sym typeface="Arial"/>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9"/>
          <p:cNvSpPr txBox="1"/>
          <p:nvPr/>
        </p:nvSpPr>
        <p:spPr>
          <a:xfrm>
            <a:off x="396025" y="2179200"/>
            <a:ext cx="2407800" cy="17019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1800">
                <a:solidFill>
                  <a:srgbClr val="11567F"/>
                </a:solidFill>
              </a:rPr>
              <a:t>Language of Choice</a:t>
            </a:r>
            <a:endParaRPr b="1" sz="1800">
              <a:solidFill>
                <a:srgbClr val="11567F"/>
              </a:solidFill>
            </a:endParaRPr>
          </a:p>
          <a:p>
            <a:pPr indent="0" lvl="0" marL="0" rtl="0" algn="ctr">
              <a:lnSpc>
                <a:spcPct val="115000"/>
              </a:lnSpc>
              <a:spcBef>
                <a:spcPts val="1000"/>
              </a:spcBef>
              <a:spcAft>
                <a:spcPts val="0"/>
              </a:spcAft>
              <a:buNone/>
            </a:pPr>
            <a:r>
              <a:t/>
            </a:r>
            <a:endParaRPr sz="1200">
              <a:solidFill>
                <a:srgbClr val="5B5B5B"/>
              </a:solidFill>
            </a:endParaRPr>
          </a:p>
          <a:p>
            <a:pPr indent="0" lvl="0" marL="0" rtl="0" algn="ctr">
              <a:lnSpc>
                <a:spcPct val="115000"/>
              </a:lnSpc>
              <a:spcBef>
                <a:spcPts val="1000"/>
              </a:spcBef>
              <a:spcAft>
                <a:spcPts val="1000"/>
              </a:spcAft>
              <a:buNone/>
            </a:pPr>
            <a:r>
              <a:rPr lang="en" sz="1200">
                <a:solidFill>
                  <a:srgbClr val="5B5B5B"/>
                </a:solidFill>
              </a:rPr>
              <a:t>Enable all data users to bring their work to a single platform with </a:t>
            </a:r>
            <a:r>
              <a:rPr b="1" lang="en" sz="1200">
                <a:solidFill>
                  <a:srgbClr val="5B5B5B"/>
                </a:solidFill>
              </a:rPr>
              <a:t>native python, java, scala and SQL support</a:t>
            </a:r>
            <a:endParaRPr b="1" sz="1200">
              <a:solidFill>
                <a:srgbClr val="262626"/>
              </a:solidFill>
            </a:endParaRPr>
          </a:p>
        </p:txBody>
      </p:sp>
      <p:sp>
        <p:nvSpPr>
          <p:cNvPr id="582" name="Google Shape;582;p49"/>
          <p:cNvSpPr txBox="1"/>
          <p:nvPr/>
        </p:nvSpPr>
        <p:spPr>
          <a:xfrm>
            <a:off x="3357963" y="2179200"/>
            <a:ext cx="2443500" cy="16797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1800">
                <a:solidFill>
                  <a:srgbClr val="11567F"/>
                </a:solidFill>
              </a:rPr>
              <a:t>No Governance Trade-offs</a:t>
            </a:r>
            <a:endParaRPr sz="1800">
              <a:solidFill>
                <a:srgbClr val="5B5B5B"/>
              </a:solidFill>
            </a:endParaRPr>
          </a:p>
          <a:p>
            <a:pPr indent="0" lvl="0" marL="0" rtl="0" algn="ctr">
              <a:lnSpc>
                <a:spcPct val="115000"/>
              </a:lnSpc>
              <a:spcBef>
                <a:spcPts val="1000"/>
              </a:spcBef>
              <a:spcAft>
                <a:spcPts val="1000"/>
              </a:spcAft>
              <a:buNone/>
            </a:pPr>
            <a:r>
              <a:rPr lang="en" sz="1200">
                <a:solidFill>
                  <a:srgbClr val="5B5B5B"/>
                </a:solidFill>
              </a:rPr>
              <a:t>Apply consistent controls </a:t>
            </a:r>
            <a:r>
              <a:rPr b="1" lang="en" sz="1200">
                <a:solidFill>
                  <a:srgbClr val="5B5B5B"/>
                </a:solidFill>
              </a:rPr>
              <a:t>trusted by over 500 of the Forbes Global 2000 </a:t>
            </a:r>
            <a:r>
              <a:rPr lang="en" sz="1200">
                <a:solidFill>
                  <a:srgbClr val="5B5B5B"/>
                </a:solidFill>
              </a:rPr>
              <a:t>across all workloads</a:t>
            </a:r>
            <a:endParaRPr sz="1200">
              <a:solidFill>
                <a:srgbClr val="262626"/>
              </a:solidFill>
            </a:endParaRPr>
          </a:p>
        </p:txBody>
      </p:sp>
      <p:sp>
        <p:nvSpPr>
          <p:cNvPr id="583" name="Google Shape;583;p49"/>
          <p:cNvSpPr txBox="1"/>
          <p:nvPr/>
        </p:nvSpPr>
        <p:spPr>
          <a:xfrm>
            <a:off x="6209450" y="2179200"/>
            <a:ext cx="2785800" cy="2937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1800">
                <a:solidFill>
                  <a:srgbClr val="11567F"/>
                </a:solidFill>
              </a:rPr>
              <a:t>Faster &amp; Cheaper Pipelines</a:t>
            </a:r>
            <a:endParaRPr sz="1800">
              <a:solidFill>
                <a:srgbClr val="5B5B5B"/>
              </a:solidFill>
            </a:endParaRPr>
          </a:p>
          <a:p>
            <a:pPr indent="0" lvl="0" marL="0" rtl="0" algn="ctr">
              <a:lnSpc>
                <a:spcPct val="115000"/>
              </a:lnSpc>
              <a:spcBef>
                <a:spcPts val="1000"/>
              </a:spcBef>
              <a:spcAft>
                <a:spcPts val="0"/>
              </a:spcAft>
              <a:buClr>
                <a:srgbClr val="000000"/>
              </a:buClr>
              <a:buFont typeface="Arial"/>
              <a:buNone/>
            </a:pPr>
            <a:r>
              <a:rPr lang="en" sz="1200">
                <a:solidFill>
                  <a:srgbClr val="5B5B5B"/>
                </a:solidFill>
              </a:rPr>
              <a:t>Migrate existing Spark pipelines with minimal code change, better price-performance, transparent cost and less ops overhead</a:t>
            </a:r>
            <a:endParaRPr sz="1200">
              <a:solidFill>
                <a:srgbClr val="5B5B5B"/>
              </a:solidFill>
            </a:endParaRPr>
          </a:p>
          <a:p>
            <a:pPr indent="0" lvl="0" marL="0" rtl="0" algn="ctr">
              <a:lnSpc>
                <a:spcPct val="115000"/>
              </a:lnSpc>
              <a:spcBef>
                <a:spcPts val="1000"/>
              </a:spcBef>
              <a:spcAft>
                <a:spcPts val="0"/>
              </a:spcAft>
              <a:buClr>
                <a:srgbClr val="000000"/>
              </a:buClr>
              <a:buFont typeface="Arial"/>
              <a:buNone/>
            </a:pPr>
            <a:r>
              <a:t/>
            </a:r>
            <a:endParaRPr sz="1200">
              <a:solidFill>
                <a:srgbClr val="5B5B5B"/>
              </a:solidFill>
            </a:endParaRPr>
          </a:p>
          <a:p>
            <a:pPr indent="0" lvl="0" marL="0" rtl="0" algn="ctr">
              <a:lnSpc>
                <a:spcPct val="115000"/>
              </a:lnSpc>
              <a:spcBef>
                <a:spcPts val="1000"/>
              </a:spcBef>
              <a:spcAft>
                <a:spcPts val="0"/>
              </a:spcAft>
              <a:buClr>
                <a:srgbClr val="000000"/>
              </a:buClr>
              <a:buFont typeface="Arial"/>
              <a:buNone/>
            </a:pPr>
            <a:r>
              <a:rPr b="1" lang="en" sz="1000">
                <a:solidFill>
                  <a:srgbClr val="5B5B5B"/>
                </a:solidFill>
              </a:rPr>
              <a:t>Customers transitioning from Spark-based pipelines are reporting that Snowpark is up to 2-3x faster at 30-50% of the cost.</a:t>
            </a:r>
            <a:endParaRPr b="1" sz="1000">
              <a:solidFill>
                <a:srgbClr val="5B5B5B"/>
              </a:solidFill>
            </a:endParaRPr>
          </a:p>
          <a:p>
            <a:pPr indent="0" lvl="0" marL="0" rtl="0" algn="ctr">
              <a:lnSpc>
                <a:spcPct val="115000"/>
              </a:lnSpc>
              <a:spcBef>
                <a:spcPts val="1000"/>
              </a:spcBef>
              <a:spcAft>
                <a:spcPts val="1000"/>
              </a:spcAft>
              <a:buNone/>
            </a:pPr>
            <a:r>
              <a:t/>
            </a:r>
            <a:endParaRPr sz="1200">
              <a:solidFill>
                <a:srgbClr val="5B5B5B"/>
              </a:solidFill>
            </a:endParaRPr>
          </a:p>
        </p:txBody>
      </p:sp>
      <p:cxnSp>
        <p:nvCxnSpPr>
          <p:cNvPr id="584" name="Google Shape;584;p49"/>
          <p:cNvCxnSpPr/>
          <p:nvPr/>
        </p:nvCxnSpPr>
        <p:spPr>
          <a:xfrm>
            <a:off x="3053213" y="1259400"/>
            <a:ext cx="0" cy="3107700"/>
          </a:xfrm>
          <a:prstGeom prst="straightConnector1">
            <a:avLst/>
          </a:prstGeom>
          <a:noFill/>
          <a:ln cap="flat" cmpd="sng" w="12700">
            <a:solidFill>
              <a:srgbClr val="F2F2F2"/>
            </a:solidFill>
            <a:prstDash val="solid"/>
            <a:miter lim="800000"/>
            <a:headEnd len="sm" w="sm" type="none"/>
            <a:tailEnd len="sm" w="sm" type="none"/>
          </a:ln>
        </p:spPr>
      </p:cxnSp>
      <p:cxnSp>
        <p:nvCxnSpPr>
          <p:cNvPr id="585" name="Google Shape;585;p49"/>
          <p:cNvCxnSpPr/>
          <p:nvPr/>
        </p:nvCxnSpPr>
        <p:spPr>
          <a:xfrm>
            <a:off x="6103585" y="1259400"/>
            <a:ext cx="0" cy="3107700"/>
          </a:xfrm>
          <a:prstGeom prst="straightConnector1">
            <a:avLst/>
          </a:prstGeom>
          <a:noFill/>
          <a:ln cap="flat" cmpd="sng" w="12700">
            <a:solidFill>
              <a:srgbClr val="F2F2F2"/>
            </a:solidFill>
            <a:prstDash val="solid"/>
            <a:miter lim="800000"/>
            <a:headEnd len="sm" w="sm" type="none"/>
            <a:tailEnd len="sm" w="sm" type="none"/>
          </a:ln>
        </p:spPr>
      </p:cxnSp>
      <p:pic>
        <p:nvPicPr>
          <p:cNvPr id="586" name="Google Shape;586;p49"/>
          <p:cNvPicPr preferRelativeResize="0"/>
          <p:nvPr/>
        </p:nvPicPr>
        <p:blipFill>
          <a:blip r:embed="rId3">
            <a:alphaModFix/>
          </a:blip>
          <a:stretch>
            <a:fillRect/>
          </a:stretch>
        </p:blipFill>
        <p:spPr>
          <a:xfrm>
            <a:off x="3013060" y="163816"/>
            <a:ext cx="654650" cy="654675"/>
          </a:xfrm>
          <a:prstGeom prst="rect">
            <a:avLst/>
          </a:prstGeom>
          <a:noFill/>
          <a:ln>
            <a:noFill/>
          </a:ln>
        </p:spPr>
      </p:pic>
      <p:grpSp>
        <p:nvGrpSpPr>
          <p:cNvPr id="587" name="Google Shape;587;p49"/>
          <p:cNvGrpSpPr/>
          <p:nvPr/>
        </p:nvGrpSpPr>
        <p:grpSpPr>
          <a:xfrm>
            <a:off x="1391701" y="1677126"/>
            <a:ext cx="416448" cy="412122"/>
            <a:chOff x="1228750" y="3855919"/>
            <a:chExt cx="407205" cy="401522"/>
          </a:xfrm>
        </p:grpSpPr>
        <p:sp>
          <p:nvSpPr>
            <p:cNvPr id="588" name="Google Shape;588;p49"/>
            <p:cNvSpPr/>
            <p:nvPr/>
          </p:nvSpPr>
          <p:spPr>
            <a:xfrm>
              <a:off x="1228750" y="3855919"/>
              <a:ext cx="397072" cy="398404"/>
            </a:xfrm>
            <a:custGeom>
              <a:rect b="b" l="l" r="r" t="t"/>
              <a:pathLst>
                <a:path extrusionOk="0" h="1517728" w="1512655">
                  <a:moveTo>
                    <a:pt x="98757" y="912439"/>
                  </a:moveTo>
                  <a:cubicBezTo>
                    <a:pt x="126132" y="881895"/>
                    <a:pt x="181740" y="859319"/>
                    <a:pt x="252556" y="849359"/>
                  </a:cubicBezTo>
                  <a:lnTo>
                    <a:pt x="252556" y="755544"/>
                  </a:lnTo>
                  <a:cubicBezTo>
                    <a:pt x="251605" y="738166"/>
                    <a:pt x="251605" y="720750"/>
                    <a:pt x="252556" y="703372"/>
                  </a:cubicBezTo>
                  <a:cubicBezTo>
                    <a:pt x="256008" y="681087"/>
                    <a:pt x="257755" y="658573"/>
                    <a:pt x="257784" y="636023"/>
                  </a:cubicBezTo>
                  <a:cubicBezTo>
                    <a:pt x="257869" y="614863"/>
                    <a:pt x="246539" y="595294"/>
                    <a:pt x="228127" y="584800"/>
                  </a:cubicBezTo>
                  <a:lnTo>
                    <a:pt x="141151" y="534525"/>
                  </a:lnTo>
                  <a:lnTo>
                    <a:pt x="256643" y="338643"/>
                  </a:lnTo>
                  <a:lnTo>
                    <a:pt x="337915" y="386072"/>
                  </a:lnTo>
                  <a:cubicBezTo>
                    <a:pt x="359334" y="398698"/>
                    <a:pt x="386414" y="396415"/>
                    <a:pt x="405405" y="380381"/>
                  </a:cubicBezTo>
                  <a:lnTo>
                    <a:pt x="410157" y="376586"/>
                  </a:lnTo>
                  <a:cubicBezTo>
                    <a:pt x="459791" y="328176"/>
                    <a:pt x="519601" y="291398"/>
                    <a:pt x="585249" y="268923"/>
                  </a:cubicBezTo>
                  <a:cubicBezTo>
                    <a:pt x="609835" y="261460"/>
                    <a:pt x="626826" y="239070"/>
                    <a:pt x="627359" y="213431"/>
                  </a:cubicBezTo>
                  <a:lnTo>
                    <a:pt x="627359" y="118573"/>
                  </a:lnTo>
                  <a:lnTo>
                    <a:pt x="864997" y="118573"/>
                  </a:lnTo>
                  <a:lnTo>
                    <a:pt x="864997" y="213431"/>
                  </a:lnTo>
                  <a:cubicBezTo>
                    <a:pt x="864997" y="213431"/>
                    <a:pt x="918228" y="141149"/>
                    <a:pt x="981915" y="108043"/>
                  </a:cubicBezTo>
                  <a:lnTo>
                    <a:pt x="981915" y="90400"/>
                  </a:lnTo>
                  <a:cubicBezTo>
                    <a:pt x="981915" y="26465"/>
                    <a:pt x="955394" y="285"/>
                    <a:pt x="922980" y="0"/>
                  </a:cubicBezTo>
                  <a:lnTo>
                    <a:pt x="568139" y="0"/>
                  </a:lnTo>
                  <a:cubicBezTo>
                    <a:pt x="535612" y="52"/>
                    <a:pt x="509257" y="26353"/>
                    <a:pt x="509205" y="58812"/>
                  </a:cubicBezTo>
                  <a:lnTo>
                    <a:pt x="509205" y="171219"/>
                  </a:lnTo>
                  <a:cubicBezTo>
                    <a:pt x="455287" y="194054"/>
                    <a:pt x="405333" y="225270"/>
                    <a:pt x="361204" y="263705"/>
                  </a:cubicBezTo>
                  <a:lnTo>
                    <a:pt x="266149" y="207739"/>
                  </a:lnTo>
                  <a:cubicBezTo>
                    <a:pt x="257045" y="202487"/>
                    <a:pt x="246721" y="199707"/>
                    <a:pt x="236206" y="199676"/>
                  </a:cubicBezTo>
                  <a:cubicBezTo>
                    <a:pt x="215294" y="199565"/>
                    <a:pt x="195910" y="210593"/>
                    <a:pt x="185352" y="228608"/>
                  </a:cubicBezTo>
                  <a:lnTo>
                    <a:pt x="8739" y="526462"/>
                  </a:lnTo>
                  <a:cubicBezTo>
                    <a:pt x="-114" y="540630"/>
                    <a:pt x="-2368" y="557935"/>
                    <a:pt x="2561" y="573891"/>
                  </a:cubicBezTo>
                  <a:cubicBezTo>
                    <a:pt x="6960" y="589174"/>
                    <a:pt x="17202" y="602120"/>
                    <a:pt x="31077" y="609937"/>
                  </a:cubicBezTo>
                  <a:lnTo>
                    <a:pt x="140391" y="671595"/>
                  </a:lnTo>
                  <a:cubicBezTo>
                    <a:pt x="137167" y="699943"/>
                    <a:pt x="135423" y="728439"/>
                    <a:pt x="135163" y="756967"/>
                  </a:cubicBezTo>
                  <a:lnTo>
                    <a:pt x="135163" y="846134"/>
                  </a:lnTo>
                  <a:close/>
                  <a:moveTo>
                    <a:pt x="1262993" y="765789"/>
                  </a:moveTo>
                  <a:cubicBezTo>
                    <a:pt x="1263772" y="800480"/>
                    <a:pt x="1261225" y="835167"/>
                    <a:pt x="1255389" y="869374"/>
                  </a:cubicBezTo>
                  <a:cubicBezTo>
                    <a:pt x="1249314" y="895065"/>
                    <a:pt x="1261443" y="921600"/>
                    <a:pt x="1284856" y="933877"/>
                  </a:cubicBezTo>
                  <a:lnTo>
                    <a:pt x="1372782" y="981306"/>
                  </a:lnTo>
                  <a:lnTo>
                    <a:pt x="1255864" y="1182880"/>
                  </a:lnTo>
                  <a:lnTo>
                    <a:pt x="1165086" y="1135451"/>
                  </a:lnTo>
                  <a:cubicBezTo>
                    <a:pt x="1156474" y="1130784"/>
                    <a:pt x="1146835" y="1128346"/>
                    <a:pt x="1137045" y="1128336"/>
                  </a:cubicBezTo>
                  <a:cubicBezTo>
                    <a:pt x="1123823" y="1128317"/>
                    <a:pt x="1110952" y="1132652"/>
                    <a:pt x="1100448" y="1140668"/>
                  </a:cubicBezTo>
                  <a:cubicBezTo>
                    <a:pt x="1044518" y="1190260"/>
                    <a:pt x="978778" y="1227586"/>
                    <a:pt x="907486" y="1250229"/>
                  </a:cubicBezTo>
                  <a:cubicBezTo>
                    <a:pt x="882288" y="1257533"/>
                    <a:pt x="864890" y="1280489"/>
                    <a:pt x="864712" y="1306669"/>
                  </a:cubicBezTo>
                  <a:lnTo>
                    <a:pt x="864712" y="1399156"/>
                  </a:lnTo>
                  <a:lnTo>
                    <a:pt x="681350" y="1399156"/>
                  </a:lnTo>
                  <a:cubicBezTo>
                    <a:pt x="663480" y="1465557"/>
                    <a:pt x="605306" y="1517728"/>
                    <a:pt x="593994" y="1517728"/>
                  </a:cubicBezTo>
                  <a:lnTo>
                    <a:pt x="922695" y="1517728"/>
                  </a:lnTo>
                  <a:cubicBezTo>
                    <a:pt x="955119" y="1517415"/>
                    <a:pt x="981316" y="1491273"/>
                    <a:pt x="981629" y="1458917"/>
                  </a:cubicBezTo>
                  <a:lnTo>
                    <a:pt x="981629" y="1345087"/>
                  </a:lnTo>
                  <a:cubicBezTo>
                    <a:pt x="1039071" y="1321856"/>
                    <a:pt x="1092987" y="1290724"/>
                    <a:pt x="1141798" y="1252600"/>
                  </a:cubicBezTo>
                  <a:lnTo>
                    <a:pt x="1250636" y="1310938"/>
                  </a:lnTo>
                  <a:cubicBezTo>
                    <a:pt x="1259381" y="1315757"/>
                    <a:pt x="1269172" y="1318356"/>
                    <a:pt x="1279152" y="1318527"/>
                  </a:cubicBezTo>
                  <a:cubicBezTo>
                    <a:pt x="1300264" y="1318460"/>
                    <a:pt x="1319703" y="1307039"/>
                    <a:pt x="1330007" y="1288646"/>
                  </a:cubicBezTo>
                  <a:lnTo>
                    <a:pt x="1505859" y="985101"/>
                  </a:lnTo>
                  <a:cubicBezTo>
                    <a:pt x="1513083" y="971033"/>
                    <a:pt x="1514614" y="954737"/>
                    <a:pt x="1510136" y="939569"/>
                  </a:cubicBezTo>
                  <a:cubicBezTo>
                    <a:pt x="1505593" y="924218"/>
                    <a:pt x="1495184" y="911269"/>
                    <a:pt x="1481145" y="903523"/>
                  </a:cubicBezTo>
                  <a:lnTo>
                    <a:pt x="1376584" y="846608"/>
                  </a:lnTo>
                  <a:cubicBezTo>
                    <a:pt x="1379407" y="816340"/>
                    <a:pt x="1380510" y="785937"/>
                    <a:pt x="1379911" y="755544"/>
                  </a:cubicBezTo>
                  <a:cubicBezTo>
                    <a:pt x="1379911" y="741316"/>
                    <a:pt x="1379911" y="735814"/>
                    <a:pt x="1379911" y="722154"/>
                  </a:cubicBezTo>
                  <a:cubicBezTo>
                    <a:pt x="1390557" y="716368"/>
                    <a:pt x="1337801" y="751560"/>
                    <a:pt x="1262993" y="765789"/>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589" name="Google Shape;589;p49"/>
            <p:cNvSpPr/>
            <p:nvPr/>
          </p:nvSpPr>
          <p:spPr>
            <a:xfrm>
              <a:off x="1350425" y="3872603"/>
              <a:ext cx="285530" cy="270206"/>
            </a:xfrm>
            <a:custGeom>
              <a:rect b="b" l="l" r="r" t="t"/>
              <a:pathLst>
                <a:path extrusionOk="0" h="1029356" w="1087732">
                  <a:moveTo>
                    <a:pt x="179940" y="1029357"/>
                  </a:moveTo>
                  <a:lnTo>
                    <a:pt x="621471" y="629815"/>
                  </a:lnTo>
                  <a:cubicBezTo>
                    <a:pt x="787571" y="704845"/>
                    <a:pt x="983175" y="631297"/>
                    <a:pt x="1058354" y="465542"/>
                  </a:cubicBezTo>
                  <a:cubicBezTo>
                    <a:pt x="1093762" y="387490"/>
                    <a:pt x="1097299" y="298745"/>
                    <a:pt x="1068231" y="218131"/>
                  </a:cubicBezTo>
                  <a:cubicBezTo>
                    <a:pt x="1063107" y="203596"/>
                    <a:pt x="1050997" y="192613"/>
                    <a:pt x="1036007" y="188915"/>
                  </a:cubicBezTo>
                  <a:cubicBezTo>
                    <a:pt x="1021102" y="185506"/>
                    <a:pt x="1005466" y="189460"/>
                    <a:pt x="993992" y="199539"/>
                  </a:cubicBezTo>
                  <a:lnTo>
                    <a:pt x="848083" y="332340"/>
                  </a:lnTo>
                  <a:cubicBezTo>
                    <a:pt x="823197" y="355643"/>
                    <a:pt x="784101" y="354403"/>
                    <a:pt x="760746" y="329572"/>
                  </a:cubicBezTo>
                  <a:cubicBezTo>
                    <a:pt x="737400" y="304741"/>
                    <a:pt x="738636" y="265721"/>
                    <a:pt x="763522" y="242419"/>
                  </a:cubicBezTo>
                  <a:cubicBezTo>
                    <a:pt x="764035" y="241934"/>
                    <a:pt x="764567" y="241458"/>
                    <a:pt x="765099" y="240992"/>
                  </a:cubicBezTo>
                  <a:lnTo>
                    <a:pt x="911390" y="108190"/>
                  </a:lnTo>
                  <a:cubicBezTo>
                    <a:pt x="930077" y="91164"/>
                    <a:pt x="931399" y="62245"/>
                    <a:pt x="914336" y="43597"/>
                  </a:cubicBezTo>
                  <a:cubicBezTo>
                    <a:pt x="914298" y="43564"/>
                    <a:pt x="914270" y="43530"/>
                    <a:pt x="914241" y="43497"/>
                  </a:cubicBezTo>
                  <a:cubicBezTo>
                    <a:pt x="910230" y="39151"/>
                    <a:pt x="905420" y="35609"/>
                    <a:pt x="900078" y="33063"/>
                  </a:cubicBezTo>
                  <a:cubicBezTo>
                    <a:pt x="736697" y="-46139"/>
                    <a:pt x="539904" y="21830"/>
                    <a:pt x="460538" y="184875"/>
                  </a:cubicBezTo>
                  <a:cubicBezTo>
                    <a:pt x="422270" y="263489"/>
                    <a:pt x="417003" y="354087"/>
                    <a:pt x="445904" y="436589"/>
                  </a:cubicBezTo>
                  <a:lnTo>
                    <a:pt x="0" y="840305"/>
                  </a:lnTo>
                  <a:moveTo>
                    <a:pt x="541815" y="430044"/>
                  </a:moveTo>
                  <a:cubicBezTo>
                    <a:pt x="487177" y="310384"/>
                    <a:pt x="540094" y="169182"/>
                    <a:pt x="659997" y="114660"/>
                  </a:cubicBezTo>
                  <a:cubicBezTo>
                    <a:pt x="700509" y="96239"/>
                    <a:pt x="745376" y="89497"/>
                    <a:pt x="789529" y="95195"/>
                  </a:cubicBezTo>
                  <a:lnTo>
                    <a:pt x="703979" y="172694"/>
                  </a:lnTo>
                  <a:cubicBezTo>
                    <a:pt x="640986" y="229353"/>
                    <a:pt x="635938" y="326246"/>
                    <a:pt x="692715" y="389112"/>
                  </a:cubicBezTo>
                  <a:cubicBezTo>
                    <a:pt x="749491" y="451979"/>
                    <a:pt x="846590" y="457012"/>
                    <a:pt x="909583" y="400353"/>
                  </a:cubicBezTo>
                  <a:lnTo>
                    <a:pt x="910439" y="399594"/>
                  </a:lnTo>
                  <a:lnTo>
                    <a:pt x="995989" y="322095"/>
                  </a:lnTo>
                  <a:cubicBezTo>
                    <a:pt x="999819" y="453745"/>
                    <a:pt x="895981" y="563568"/>
                    <a:pt x="764063" y="567392"/>
                  </a:cubicBezTo>
                  <a:cubicBezTo>
                    <a:pt x="719701" y="568679"/>
                    <a:pt x="675852" y="557612"/>
                    <a:pt x="637440" y="535431"/>
                  </a:cubicBezTo>
                  <a:cubicBezTo>
                    <a:pt x="616585" y="523237"/>
                    <a:pt x="597783" y="507839"/>
                    <a:pt x="581738" y="489804"/>
                  </a:cubicBezTo>
                  <a:cubicBezTo>
                    <a:pt x="565465" y="471966"/>
                    <a:pt x="551910" y="451829"/>
                    <a:pt x="541530" y="430044"/>
                  </a:cubicBezTo>
                  <a:close/>
                  <a:moveTo>
                    <a:pt x="81557" y="890010"/>
                  </a:moveTo>
                  <a:lnTo>
                    <a:pt x="489249" y="521107"/>
                  </a:lnTo>
                  <a:cubicBezTo>
                    <a:pt x="496920" y="531525"/>
                    <a:pt x="505142" y="541530"/>
                    <a:pt x="513869" y="551083"/>
                  </a:cubicBezTo>
                  <a:cubicBezTo>
                    <a:pt x="522709" y="560568"/>
                    <a:pt x="532024" y="570054"/>
                    <a:pt x="541720" y="578496"/>
                  </a:cubicBezTo>
                  <a:lnTo>
                    <a:pt x="133648" y="947779"/>
                  </a:lnTo>
                  <a:cubicBezTo>
                    <a:pt x="118794" y="926407"/>
                    <a:pt x="101293" y="906999"/>
                    <a:pt x="81557" y="89001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590" name="Google Shape;590;p49"/>
            <p:cNvSpPr/>
            <p:nvPr/>
          </p:nvSpPr>
          <p:spPr>
            <a:xfrm>
              <a:off x="1230335" y="4084405"/>
              <a:ext cx="173386" cy="173036"/>
            </a:xfrm>
            <a:custGeom>
              <a:rect b="b" l="l" r="r" t="t"/>
              <a:pathLst>
                <a:path extrusionOk="0" h="659185" w="660520">
                  <a:moveTo>
                    <a:pt x="466263" y="29397"/>
                  </a:moveTo>
                  <a:cubicBezTo>
                    <a:pt x="300164" y="-45633"/>
                    <a:pt x="104563" y="27914"/>
                    <a:pt x="29377" y="193672"/>
                  </a:cubicBezTo>
                  <a:cubicBezTo>
                    <a:pt x="-6027" y="271721"/>
                    <a:pt x="-9569" y="360470"/>
                    <a:pt x="19504" y="441080"/>
                  </a:cubicBezTo>
                  <a:cubicBezTo>
                    <a:pt x="24655" y="455594"/>
                    <a:pt x="36756" y="466569"/>
                    <a:pt x="51727" y="470297"/>
                  </a:cubicBezTo>
                  <a:cubicBezTo>
                    <a:pt x="66629" y="473702"/>
                    <a:pt x="82264" y="469756"/>
                    <a:pt x="93742" y="459673"/>
                  </a:cubicBezTo>
                  <a:lnTo>
                    <a:pt x="239652" y="326871"/>
                  </a:lnTo>
                  <a:cubicBezTo>
                    <a:pt x="264534" y="303565"/>
                    <a:pt x="303635" y="304807"/>
                    <a:pt x="326986" y="329641"/>
                  </a:cubicBezTo>
                  <a:cubicBezTo>
                    <a:pt x="350337" y="354466"/>
                    <a:pt x="349095" y="393490"/>
                    <a:pt x="324213" y="416797"/>
                  </a:cubicBezTo>
                  <a:cubicBezTo>
                    <a:pt x="323695" y="417280"/>
                    <a:pt x="323169" y="417755"/>
                    <a:pt x="322635" y="418220"/>
                  </a:cubicBezTo>
                  <a:lnTo>
                    <a:pt x="176345" y="551021"/>
                  </a:lnTo>
                  <a:cubicBezTo>
                    <a:pt x="157676" y="568219"/>
                    <a:pt x="156515" y="597264"/>
                    <a:pt x="173752" y="615894"/>
                  </a:cubicBezTo>
                  <a:cubicBezTo>
                    <a:pt x="177696" y="620163"/>
                    <a:pt x="182414" y="623635"/>
                    <a:pt x="187656" y="626148"/>
                  </a:cubicBezTo>
                  <a:cubicBezTo>
                    <a:pt x="351033" y="705298"/>
                    <a:pt x="547773" y="637361"/>
                    <a:pt x="627192" y="474376"/>
                  </a:cubicBezTo>
                  <a:cubicBezTo>
                    <a:pt x="665573" y="393756"/>
                    <a:pt x="671027" y="301402"/>
                    <a:pt x="642401" y="216836"/>
                  </a:cubicBezTo>
                  <a:moveTo>
                    <a:pt x="546205" y="229168"/>
                  </a:moveTo>
                  <a:cubicBezTo>
                    <a:pt x="600870" y="348812"/>
                    <a:pt x="547990" y="490027"/>
                    <a:pt x="428096" y="544580"/>
                  </a:cubicBezTo>
                  <a:cubicBezTo>
                    <a:pt x="387445" y="563077"/>
                    <a:pt x="342408" y="569812"/>
                    <a:pt x="298111" y="564016"/>
                  </a:cubicBezTo>
                  <a:lnTo>
                    <a:pt x="383660" y="486517"/>
                  </a:lnTo>
                  <a:cubicBezTo>
                    <a:pt x="446657" y="429859"/>
                    <a:pt x="451701" y="332961"/>
                    <a:pt x="394924" y="270099"/>
                  </a:cubicBezTo>
                  <a:cubicBezTo>
                    <a:pt x="338148" y="207236"/>
                    <a:pt x="241053" y="202199"/>
                    <a:pt x="178056" y="258858"/>
                  </a:cubicBezTo>
                  <a:lnTo>
                    <a:pt x="177200" y="259617"/>
                  </a:lnTo>
                  <a:lnTo>
                    <a:pt x="91651" y="337116"/>
                  </a:lnTo>
                  <a:cubicBezTo>
                    <a:pt x="88992" y="267718"/>
                    <a:pt x="117460" y="200748"/>
                    <a:pt x="169311" y="154419"/>
                  </a:cubicBezTo>
                  <a:cubicBezTo>
                    <a:pt x="245850" y="83352"/>
                    <a:pt x="360081" y="70887"/>
                    <a:pt x="450199" y="123780"/>
                  </a:cubicBezTo>
                  <a:cubicBezTo>
                    <a:pt x="471020" y="136131"/>
                    <a:pt x="489755" y="151697"/>
                    <a:pt x="505711" y="169881"/>
                  </a:cubicBezTo>
                  <a:cubicBezTo>
                    <a:pt x="522045" y="187553"/>
                    <a:pt x="535689" y="207530"/>
                    <a:pt x="546205" y="229168"/>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grpSp>
      <p:sp>
        <p:nvSpPr>
          <p:cNvPr id="591" name="Google Shape;591;p49"/>
          <p:cNvSpPr/>
          <p:nvPr/>
        </p:nvSpPr>
        <p:spPr>
          <a:xfrm>
            <a:off x="4314463" y="1754359"/>
            <a:ext cx="527884" cy="257655"/>
          </a:xfrm>
          <a:custGeom>
            <a:rect b="b" l="l" r="r" t="t"/>
            <a:pathLst>
              <a:path extrusionOk="0" h="244223" w="500364">
                <a:moveTo>
                  <a:pt x="443476" y="0"/>
                </a:moveTo>
                <a:lnTo>
                  <a:pt x="376378" y="0"/>
                </a:lnTo>
                <a:cubicBezTo>
                  <a:pt x="361035" y="1262"/>
                  <a:pt x="347456" y="10420"/>
                  <a:pt x="340536" y="24172"/>
                </a:cubicBezTo>
                <a:lnTo>
                  <a:pt x="165496" y="22714"/>
                </a:lnTo>
                <a:cubicBezTo>
                  <a:pt x="158767" y="9487"/>
                  <a:pt x="145513" y="835"/>
                  <a:pt x="130696" y="0"/>
                </a:cubicBezTo>
                <a:lnTo>
                  <a:pt x="58596" y="0"/>
                </a:lnTo>
                <a:cubicBezTo>
                  <a:pt x="41717" y="0"/>
                  <a:pt x="25672" y="13753"/>
                  <a:pt x="15045" y="38759"/>
                </a:cubicBezTo>
                <a:cubicBezTo>
                  <a:pt x="4584" y="65278"/>
                  <a:pt x="-516" y="93609"/>
                  <a:pt x="41" y="122112"/>
                </a:cubicBezTo>
                <a:cubicBezTo>
                  <a:pt x="-516" y="150614"/>
                  <a:pt x="4584" y="178945"/>
                  <a:pt x="15045" y="205464"/>
                </a:cubicBezTo>
                <a:cubicBezTo>
                  <a:pt x="25672" y="230470"/>
                  <a:pt x="41301" y="244223"/>
                  <a:pt x="58596" y="244223"/>
                </a:cubicBezTo>
                <a:lnTo>
                  <a:pt x="130696" y="244223"/>
                </a:lnTo>
                <a:cubicBezTo>
                  <a:pt x="145468" y="243429"/>
                  <a:pt x="158712" y="234865"/>
                  <a:pt x="165496" y="221718"/>
                </a:cubicBezTo>
                <a:lnTo>
                  <a:pt x="342203" y="222968"/>
                </a:lnTo>
                <a:lnTo>
                  <a:pt x="342203" y="222968"/>
                </a:lnTo>
                <a:cubicBezTo>
                  <a:pt x="349257" y="235227"/>
                  <a:pt x="362045" y="243073"/>
                  <a:pt x="376169" y="243807"/>
                </a:cubicBezTo>
                <a:lnTo>
                  <a:pt x="443268" y="243807"/>
                </a:lnTo>
                <a:cubicBezTo>
                  <a:pt x="475776" y="243807"/>
                  <a:pt x="500365" y="191086"/>
                  <a:pt x="500365" y="121278"/>
                </a:cubicBezTo>
                <a:cubicBezTo>
                  <a:pt x="500365" y="51470"/>
                  <a:pt x="475984" y="0"/>
                  <a:pt x="443476" y="0"/>
                </a:cubicBezTo>
                <a:close/>
                <a:moveTo>
                  <a:pt x="155285" y="203381"/>
                </a:moveTo>
                <a:lnTo>
                  <a:pt x="155285" y="203381"/>
                </a:lnTo>
                <a:cubicBezTo>
                  <a:pt x="142782" y="203381"/>
                  <a:pt x="125070" y="172748"/>
                  <a:pt x="125070" y="122528"/>
                </a:cubicBezTo>
                <a:cubicBezTo>
                  <a:pt x="125070" y="72308"/>
                  <a:pt x="142782" y="41676"/>
                  <a:pt x="155077" y="41676"/>
                </a:cubicBezTo>
                <a:lnTo>
                  <a:pt x="160703" y="41676"/>
                </a:lnTo>
                <a:lnTo>
                  <a:pt x="331367" y="42927"/>
                </a:lnTo>
                <a:cubicBezTo>
                  <a:pt x="322067" y="68421"/>
                  <a:pt x="317479" y="95393"/>
                  <a:pt x="317823" y="122528"/>
                </a:cubicBezTo>
                <a:cubicBezTo>
                  <a:pt x="317227" y="150978"/>
                  <a:pt x="322109" y="179276"/>
                  <a:pt x="332201" y="205881"/>
                </a:cubicBezTo>
                <a:close/>
                <a:moveTo>
                  <a:pt x="19004" y="122528"/>
                </a:moveTo>
                <a:cubicBezTo>
                  <a:pt x="19004" y="61473"/>
                  <a:pt x="39842" y="18338"/>
                  <a:pt x="58596" y="18338"/>
                </a:cubicBezTo>
                <a:lnTo>
                  <a:pt x="96105" y="18338"/>
                </a:lnTo>
                <a:cubicBezTo>
                  <a:pt x="91483" y="24777"/>
                  <a:pt x="87701" y="31779"/>
                  <a:pt x="84852" y="39176"/>
                </a:cubicBezTo>
                <a:cubicBezTo>
                  <a:pt x="74392" y="65695"/>
                  <a:pt x="69292" y="94026"/>
                  <a:pt x="69849" y="122528"/>
                </a:cubicBezTo>
                <a:cubicBezTo>
                  <a:pt x="69292" y="151031"/>
                  <a:pt x="74392" y="179362"/>
                  <a:pt x="84852" y="205881"/>
                </a:cubicBezTo>
                <a:cubicBezTo>
                  <a:pt x="87779" y="212916"/>
                  <a:pt x="91559" y="219563"/>
                  <a:pt x="96105" y="225677"/>
                </a:cubicBezTo>
                <a:lnTo>
                  <a:pt x="58596" y="225677"/>
                </a:lnTo>
                <a:cubicBezTo>
                  <a:pt x="39842" y="226094"/>
                  <a:pt x="19004" y="183584"/>
                  <a:pt x="19004" y="122528"/>
                </a:cubicBezTo>
                <a:close/>
                <a:moveTo>
                  <a:pt x="130696" y="226719"/>
                </a:moveTo>
                <a:lnTo>
                  <a:pt x="128404" y="226719"/>
                </a:lnTo>
                <a:cubicBezTo>
                  <a:pt x="109650" y="226719"/>
                  <a:pt x="88812" y="185043"/>
                  <a:pt x="88812" y="122528"/>
                </a:cubicBezTo>
                <a:cubicBezTo>
                  <a:pt x="88812" y="60014"/>
                  <a:pt x="109650" y="18338"/>
                  <a:pt x="128404" y="18338"/>
                </a:cubicBezTo>
                <a:lnTo>
                  <a:pt x="130696" y="18338"/>
                </a:lnTo>
                <a:cubicBezTo>
                  <a:pt x="135686" y="18702"/>
                  <a:pt x="140330" y="21024"/>
                  <a:pt x="143616" y="24797"/>
                </a:cubicBezTo>
                <a:cubicBezTo>
                  <a:pt x="131932" y="31160"/>
                  <a:pt x="123023" y="41629"/>
                  <a:pt x="118610" y="54179"/>
                </a:cubicBezTo>
                <a:cubicBezTo>
                  <a:pt x="110136" y="75731"/>
                  <a:pt x="106028" y="98751"/>
                  <a:pt x="106524" y="121903"/>
                </a:cubicBezTo>
                <a:cubicBezTo>
                  <a:pt x="106028" y="145056"/>
                  <a:pt x="110136" y="168076"/>
                  <a:pt x="118610" y="189627"/>
                </a:cubicBezTo>
                <a:cubicBezTo>
                  <a:pt x="123023" y="202178"/>
                  <a:pt x="131932" y="212647"/>
                  <a:pt x="143616" y="219009"/>
                </a:cubicBezTo>
                <a:cubicBezTo>
                  <a:pt x="140441" y="223016"/>
                  <a:pt x="135782" y="225571"/>
                  <a:pt x="130696" y="226094"/>
                </a:cubicBezTo>
                <a:close/>
                <a:moveTo>
                  <a:pt x="336785" y="122528"/>
                </a:moveTo>
                <a:cubicBezTo>
                  <a:pt x="336785" y="61473"/>
                  <a:pt x="357623" y="18338"/>
                  <a:pt x="376378" y="18338"/>
                </a:cubicBezTo>
                <a:lnTo>
                  <a:pt x="412219" y="18338"/>
                </a:lnTo>
                <a:cubicBezTo>
                  <a:pt x="393273" y="49658"/>
                  <a:pt x="384265" y="85985"/>
                  <a:pt x="386380" y="122528"/>
                </a:cubicBezTo>
                <a:cubicBezTo>
                  <a:pt x="384265" y="159072"/>
                  <a:pt x="393273" y="195399"/>
                  <a:pt x="412219" y="226719"/>
                </a:cubicBezTo>
                <a:lnTo>
                  <a:pt x="376378" y="226719"/>
                </a:lnTo>
                <a:cubicBezTo>
                  <a:pt x="357623" y="226094"/>
                  <a:pt x="336785" y="183584"/>
                  <a:pt x="336785" y="122528"/>
                </a:cubicBezTo>
                <a:close/>
                <a:moveTo>
                  <a:pt x="443476" y="226719"/>
                </a:moveTo>
                <a:cubicBezTo>
                  <a:pt x="434933" y="226719"/>
                  <a:pt x="425764" y="216509"/>
                  <a:pt x="418471" y="199421"/>
                </a:cubicBezTo>
                <a:cubicBezTo>
                  <a:pt x="409233" y="175079"/>
                  <a:pt x="404776" y="149184"/>
                  <a:pt x="405343" y="123154"/>
                </a:cubicBezTo>
                <a:cubicBezTo>
                  <a:pt x="405343" y="63765"/>
                  <a:pt x="426181" y="18963"/>
                  <a:pt x="443476" y="18963"/>
                </a:cubicBezTo>
                <a:cubicBezTo>
                  <a:pt x="451812" y="18963"/>
                  <a:pt x="461189" y="29173"/>
                  <a:pt x="468482" y="46261"/>
                </a:cubicBezTo>
                <a:cubicBezTo>
                  <a:pt x="477620" y="70630"/>
                  <a:pt x="482075" y="96506"/>
                  <a:pt x="481610" y="122528"/>
                </a:cubicBezTo>
                <a:cubicBezTo>
                  <a:pt x="481610" y="181917"/>
                  <a:pt x="461397" y="226094"/>
                  <a:pt x="443476" y="226094"/>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grpSp>
        <p:nvGrpSpPr>
          <p:cNvPr id="592" name="Google Shape;592;p49"/>
          <p:cNvGrpSpPr/>
          <p:nvPr/>
        </p:nvGrpSpPr>
        <p:grpSpPr>
          <a:xfrm>
            <a:off x="7428391" y="1685417"/>
            <a:ext cx="408763" cy="408498"/>
            <a:chOff x="4424146" y="2423968"/>
            <a:chExt cx="295755" cy="295563"/>
          </a:xfrm>
        </p:grpSpPr>
        <p:sp>
          <p:nvSpPr>
            <p:cNvPr id="593" name="Google Shape;593;p49"/>
            <p:cNvSpPr/>
            <p:nvPr/>
          </p:nvSpPr>
          <p:spPr>
            <a:xfrm>
              <a:off x="4424146" y="2423968"/>
              <a:ext cx="295755" cy="295563"/>
            </a:xfrm>
            <a:custGeom>
              <a:rect b="b" l="l" r="r" t="t"/>
              <a:pathLst>
                <a:path extrusionOk="0" h="295563" w="295755">
                  <a:moveTo>
                    <a:pt x="295266" y="182972"/>
                  </a:moveTo>
                  <a:cubicBezTo>
                    <a:pt x="294379" y="179986"/>
                    <a:pt x="292356" y="177466"/>
                    <a:pt x="289632" y="175953"/>
                  </a:cubicBezTo>
                  <a:lnTo>
                    <a:pt x="269312" y="164869"/>
                  </a:lnTo>
                  <a:cubicBezTo>
                    <a:pt x="269855" y="158974"/>
                    <a:pt x="270071" y="153054"/>
                    <a:pt x="269959" y="147135"/>
                  </a:cubicBezTo>
                  <a:cubicBezTo>
                    <a:pt x="269959" y="141132"/>
                    <a:pt x="269959" y="135405"/>
                    <a:pt x="269404" y="129863"/>
                  </a:cubicBezTo>
                  <a:lnTo>
                    <a:pt x="289817" y="118318"/>
                  </a:lnTo>
                  <a:cubicBezTo>
                    <a:pt x="292517" y="116777"/>
                    <a:pt x="294481" y="114213"/>
                    <a:pt x="295266" y="111206"/>
                  </a:cubicBezTo>
                  <a:cubicBezTo>
                    <a:pt x="296021" y="108277"/>
                    <a:pt x="295625" y="105169"/>
                    <a:pt x="294158" y="102524"/>
                  </a:cubicBezTo>
                  <a:lnTo>
                    <a:pt x="259891" y="44519"/>
                  </a:lnTo>
                  <a:cubicBezTo>
                    <a:pt x="257798" y="41008"/>
                    <a:pt x="254004" y="38865"/>
                    <a:pt x="249916" y="38885"/>
                  </a:cubicBezTo>
                  <a:cubicBezTo>
                    <a:pt x="248054" y="38895"/>
                    <a:pt x="246220" y="39338"/>
                    <a:pt x="244559" y="40178"/>
                  </a:cubicBezTo>
                  <a:lnTo>
                    <a:pt x="223777" y="51539"/>
                  </a:lnTo>
                  <a:cubicBezTo>
                    <a:pt x="214312" y="43913"/>
                    <a:pt x="203798" y="37691"/>
                    <a:pt x="192558" y="33066"/>
                  </a:cubicBezTo>
                  <a:lnTo>
                    <a:pt x="192558" y="11453"/>
                  </a:lnTo>
                  <a:cubicBezTo>
                    <a:pt x="192508" y="5149"/>
                    <a:pt x="187409" y="50"/>
                    <a:pt x="181105" y="0"/>
                  </a:cubicBezTo>
                  <a:lnTo>
                    <a:pt x="112201" y="0"/>
                  </a:lnTo>
                  <a:cubicBezTo>
                    <a:pt x="105876" y="0"/>
                    <a:pt x="100748" y="5128"/>
                    <a:pt x="100748" y="11453"/>
                  </a:cubicBezTo>
                  <a:lnTo>
                    <a:pt x="100748" y="33343"/>
                  </a:lnTo>
                  <a:cubicBezTo>
                    <a:pt x="90281" y="37790"/>
                    <a:pt x="80585" y="43869"/>
                    <a:pt x="72023" y="51354"/>
                  </a:cubicBezTo>
                  <a:lnTo>
                    <a:pt x="53551" y="40455"/>
                  </a:lnTo>
                  <a:cubicBezTo>
                    <a:pt x="51781" y="39434"/>
                    <a:pt x="49775" y="38893"/>
                    <a:pt x="47732" y="38885"/>
                  </a:cubicBezTo>
                  <a:cubicBezTo>
                    <a:pt x="43667" y="38860"/>
                    <a:pt x="39898" y="41008"/>
                    <a:pt x="37849" y="44519"/>
                  </a:cubicBezTo>
                  <a:lnTo>
                    <a:pt x="3489" y="102524"/>
                  </a:lnTo>
                  <a:cubicBezTo>
                    <a:pt x="1764" y="105281"/>
                    <a:pt x="1326" y="108653"/>
                    <a:pt x="2289" y="111760"/>
                  </a:cubicBezTo>
                  <a:cubicBezTo>
                    <a:pt x="3114" y="114724"/>
                    <a:pt x="5071" y="117245"/>
                    <a:pt x="7738" y="118780"/>
                  </a:cubicBezTo>
                  <a:lnTo>
                    <a:pt x="28982" y="130787"/>
                  </a:lnTo>
                  <a:cubicBezTo>
                    <a:pt x="28936" y="131340"/>
                    <a:pt x="28936" y="131896"/>
                    <a:pt x="28982" y="132449"/>
                  </a:cubicBezTo>
                  <a:lnTo>
                    <a:pt x="28982" y="134666"/>
                  </a:lnTo>
                  <a:cubicBezTo>
                    <a:pt x="28361" y="138919"/>
                    <a:pt x="28022" y="143208"/>
                    <a:pt x="27966" y="147505"/>
                  </a:cubicBezTo>
                  <a:lnTo>
                    <a:pt x="27966" y="164777"/>
                  </a:lnTo>
                  <a:lnTo>
                    <a:pt x="6076" y="176045"/>
                  </a:lnTo>
                  <a:cubicBezTo>
                    <a:pt x="3364" y="177484"/>
                    <a:pt x="1336" y="179943"/>
                    <a:pt x="441" y="182880"/>
                  </a:cubicBezTo>
                  <a:cubicBezTo>
                    <a:pt x="-414" y="185985"/>
                    <a:pt x="-16" y="189302"/>
                    <a:pt x="1550" y="192116"/>
                  </a:cubicBezTo>
                  <a:lnTo>
                    <a:pt x="35817" y="251321"/>
                  </a:lnTo>
                  <a:cubicBezTo>
                    <a:pt x="37818" y="254903"/>
                    <a:pt x="41596" y="257127"/>
                    <a:pt x="45700" y="257140"/>
                  </a:cubicBezTo>
                  <a:cubicBezTo>
                    <a:pt x="47551" y="256965"/>
                    <a:pt x="49328" y="256329"/>
                    <a:pt x="50872" y="255293"/>
                  </a:cubicBezTo>
                  <a:lnTo>
                    <a:pt x="71746" y="244025"/>
                  </a:lnTo>
                  <a:cubicBezTo>
                    <a:pt x="80342" y="251417"/>
                    <a:pt x="90032" y="257429"/>
                    <a:pt x="100471" y="261851"/>
                  </a:cubicBezTo>
                  <a:lnTo>
                    <a:pt x="100471" y="284111"/>
                  </a:lnTo>
                  <a:cubicBezTo>
                    <a:pt x="100471" y="290436"/>
                    <a:pt x="105599" y="295564"/>
                    <a:pt x="111924" y="295564"/>
                  </a:cubicBezTo>
                  <a:lnTo>
                    <a:pt x="181105" y="295564"/>
                  </a:lnTo>
                  <a:cubicBezTo>
                    <a:pt x="187409" y="295514"/>
                    <a:pt x="192508" y="290415"/>
                    <a:pt x="192558" y="284111"/>
                  </a:cubicBezTo>
                  <a:lnTo>
                    <a:pt x="192558" y="261943"/>
                  </a:lnTo>
                  <a:cubicBezTo>
                    <a:pt x="203722" y="257418"/>
                    <a:pt x="214199" y="251357"/>
                    <a:pt x="223684" y="243932"/>
                  </a:cubicBezTo>
                  <a:lnTo>
                    <a:pt x="244836" y="255293"/>
                  </a:lnTo>
                  <a:cubicBezTo>
                    <a:pt x="246533" y="256233"/>
                    <a:pt x="248437" y="256740"/>
                    <a:pt x="250377" y="256771"/>
                  </a:cubicBezTo>
                  <a:cubicBezTo>
                    <a:pt x="254481" y="256759"/>
                    <a:pt x="258259" y="254534"/>
                    <a:pt x="260260" y="250952"/>
                  </a:cubicBezTo>
                  <a:lnTo>
                    <a:pt x="294435" y="191839"/>
                  </a:lnTo>
                  <a:cubicBezTo>
                    <a:pt x="295838" y="189100"/>
                    <a:pt x="296136" y="185925"/>
                    <a:pt x="295266" y="182972"/>
                  </a:cubicBezTo>
                  <a:close/>
                  <a:moveTo>
                    <a:pt x="115527" y="242547"/>
                  </a:moveTo>
                  <a:cubicBezTo>
                    <a:pt x="104119" y="238886"/>
                    <a:pt x="93652" y="232769"/>
                    <a:pt x="84862" y="224628"/>
                  </a:cubicBezTo>
                  <a:lnTo>
                    <a:pt x="80521" y="221303"/>
                  </a:lnTo>
                  <a:cubicBezTo>
                    <a:pt x="78510" y="219674"/>
                    <a:pt x="75997" y="218792"/>
                    <a:pt x="73409" y="218809"/>
                  </a:cubicBezTo>
                  <a:cubicBezTo>
                    <a:pt x="71505" y="218808"/>
                    <a:pt x="69631" y="219284"/>
                    <a:pt x="67959" y="220195"/>
                  </a:cubicBezTo>
                  <a:lnTo>
                    <a:pt x="50318" y="229431"/>
                  </a:lnTo>
                  <a:lnTo>
                    <a:pt x="27319" y="190546"/>
                  </a:lnTo>
                  <a:lnTo>
                    <a:pt x="44407" y="181310"/>
                  </a:lnTo>
                  <a:cubicBezTo>
                    <a:pt x="48418" y="179395"/>
                    <a:pt x="50944" y="175317"/>
                    <a:pt x="50872" y="170873"/>
                  </a:cubicBezTo>
                  <a:lnTo>
                    <a:pt x="50872" y="147135"/>
                  </a:lnTo>
                  <a:cubicBezTo>
                    <a:pt x="50693" y="143751"/>
                    <a:pt x="50693" y="140359"/>
                    <a:pt x="50872" y="136975"/>
                  </a:cubicBezTo>
                  <a:cubicBezTo>
                    <a:pt x="51539" y="132635"/>
                    <a:pt x="51878" y="128251"/>
                    <a:pt x="51888" y="123860"/>
                  </a:cubicBezTo>
                  <a:cubicBezTo>
                    <a:pt x="51889" y="119728"/>
                    <a:pt x="49666" y="115916"/>
                    <a:pt x="46069" y="113884"/>
                  </a:cubicBezTo>
                  <a:lnTo>
                    <a:pt x="29167" y="104094"/>
                  </a:lnTo>
                  <a:lnTo>
                    <a:pt x="51611" y="65948"/>
                  </a:lnTo>
                  <a:lnTo>
                    <a:pt x="67405" y="75184"/>
                  </a:lnTo>
                  <a:cubicBezTo>
                    <a:pt x="71567" y="77643"/>
                    <a:pt x="76830" y="77198"/>
                    <a:pt x="80521" y="74076"/>
                  </a:cubicBezTo>
                  <a:lnTo>
                    <a:pt x="81444" y="73337"/>
                  </a:lnTo>
                  <a:cubicBezTo>
                    <a:pt x="91107" y="63903"/>
                    <a:pt x="102749" y="56740"/>
                    <a:pt x="115527" y="52370"/>
                  </a:cubicBezTo>
                  <a:cubicBezTo>
                    <a:pt x="120282" y="50897"/>
                    <a:pt x="123558" y="46542"/>
                    <a:pt x="123655" y="41564"/>
                  </a:cubicBezTo>
                  <a:lnTo>
                    <a:pt x="123655" y="23091"/>
                  </a:lnTo>
                  <a:lnTo>
                    <a:pt x="169836" y="23091"/>
                  </a:lnTo>
                  <a:lnTo>
                    <a:pt x="169836" y="41564"/>
                  </a:lnTo>
                  <a:cubicBezTo>
                    <a:pt x="169840" y="46585"/>
                    <a:pt x="173088" y="51028"/>
                    <a:pt x="177872" y="52555"/>
                  </a:cubicBezTo>
                  <a:cubicBezTo>
                    <a:pt x="191767" y="57054"/>
                    <a:pt x="204549" y="64452"/>
                    <a:pt x="215372" y="74260"/>
                  </a:cubicBezTo>
                  <a:cubicBezTo>
                    <a:pt x="217445" y="75990"/>
                    <a:pt x="220060" y="76938"/>
                    <a:pt x="222761" y="76939"/>
                  </a:cubicBezTo>
                  <a:cubicBezTo>
                    <a:pt x="224664" y="76941"/>
                    <a:pt x="226538" y="76465"/>
                    <a:pt x="228210" y="75553"/>
                  </a:cubicBezTo>
                  <a:lnTo>
                    <a:pt x="245944" y="66317"/>
                  </a:lnTo>
                  <a:lnTo>
                    <a:pt x="268573" y="104740"/>
                  </a:lnTo>
                  <a:lnTo>
                    <a:pt x="251209" y="114531"/>
                  </a:lnTo>
                  <a:cubicBezTo>
                    <a:pt x="246596" y="117085"/>
                    <a:pt x="244371" y="122495"/>
                    <a:pt x="245852" y="127554"/>
                  </a:cubicBezTo>
                  <a:cubicBezTo>
                    <a:pt x="247086" y="134222"/>
                    <a:pt x="247550" y="141009"/>
                    <a:pt x="247237" y="147782"/>
                  </a:cubicBezTo>
                  <a:cubicBezTo>
                    <a:pt x="247504" y="154987"/>
                    <a:pt x="247009" y="162201"/>
                    <a:pt x="245759" y="169303"/>
                  </a:cubicBezTo>
                  <a:cubicBezTo>
                    <a:pt x="244580" y="174306"/>
                    <a:pt x="246935" y="179473"/>
                    <a:pt x="251486" y="181864"/>
                  </a:cubicBezTo>
                  <a:lnTo>
                    <a:pt x="268573" y="191100"/>
                  </a:lnTo>
                  <a:lnTo>
                    <a:pt x="245852" y="230355"/>
                  </a:lnTo>
                  <a:lnTo>
                    <a:pt x="228210" y="221119"/>
                  </a:lnTo>
                  <a:cubicBezTo>
                    <a:pt x="226538" y="220208"/>
                    <a:pt x="224664" y="219731"/>
                    <a:pt x="222761" y="219733"/>
                  </a:cubicBezTo>
                  <a:cubicBezTo>
                    <a:pt x="220190" y="219726"/>
                    <a:pt x="217689" y="220571"/>
                    <a:pt x="215649" y="222135"/>
                  </a:cubicBezTo>
                  <a:cubicBezTo>
                    <a:pt x="204776" y="231787"/>
                    <a:pt x="192002" y="239056"/>
                    <a:pt x="178149" y="243471"/>
                  </a:cubicBezTo>
                  <a:cubicBezTo>
                    <a:pt x="173256" y="244898"/>
                    <a:pt x="169877" y="249365"/>
                    <a:pt x="169836" y="254462"/>
                  </a:cubicBezTo>
                  <a:lnTo>
                    <a:pt x="169836" y="272473"/>
                  </a:lnTo>
                  <a:lnTo>
                    <a:pt x="123655" y="272473"/>
                  </a:lnTo>
                  <a:lnTo>
                    <a:pt x="123655" y="254000"/>
                  </a:lnTo>
                  <a:cubicBezTo>
                    <a:pt x="123846" y="248784"/>
                    <a:pt x="120513" y="244088"/>
                    <a:pt x="115527" y="24254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594" name="Google Shape;594;p49"/>
            <p:cNvSpPr/>
            <p:nvPr/>
          </p:nvSpPr>
          <p:spPr>
            <a:xfrm>
              <a:off x="4488318" y="2488068"/>
              <a:ext cx="167362" cy="167362"/>
            </a:xfrm>
            <a:custGeom>
              <a:rect b="b" l="l" r="r" t="t"/>
              <a:pathLst>
                <a:path extrusionOk="0" h="167362" w="167362">
                  <a:moveTo>
                    <a:pt x="83681" y="167363"/>
                  </a:moveTo>
                  <a:cubicBezTo>
                    <a:pt x="37465" y="167363"/>
                    <a:pt x="0" y="129897"/>
                    <a:pt x="0" y="83681"/>
                  </a:cubicBezTo>
                  <a:cubicBezTo>
                    <a:pt x="0" y="37465"/>
                    <a:pt x="37465" y="0"/>
                    <a:pt x="83681" y="0"/>
                  </a:cubicBezTo>
                  <a:cubicBezTo>
                    <a:pt x="129897" y="0"/>
                    <a:pt x="167363" y="37465"/>
                    <a:pt x="167363" y="83681"/>
                  </a:cubicBezTo>
                  <a:cubicBezTo>
                    <a:pt x="167261" y="129855"/>
                    <a:pt x="129855" y="167261"/>
                    <a:pt x="83681" y="167363"/>
                  </a:cubicBezTo>
                  <a:close/>
                  <a:moveTo>
                    <a:pt x="83681" y="9236"/>
                  </a:moveTo>
                  <a:cubicBezTo>
                    <a:pt x="42567" y="9236"/>
                    <a:pt x="9236" y="42567"/>
                    <a:pt x="9236" y="83681"/>
                  </a:cubicBezTo>
                  <a:cubicBezTo>
                    <a:pt x="9236" y="124796"/>
                    <a:pt x="42567" y="158127"/>
                    <a:pt x="83681" y="158127"/>
                  </a:cubicBezTo>
                  <a:cubicBezTo>
                    <a:pt x="124796" y="158127"/>
                    <a:pt x="158127" y="124796"/>
                    <a:pt x="158127" y="83681"/>
                  </a:cubicBezTo>
                  <a:cubicBezTo>
                    <a:pt x="158076" y="42588"/>
                    <a:pt x="124775" y="9287"/>
                    <a:pt x="83681" y="9236"/>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595" name="Google Shape;595;p49"/>
            <p:cNvSpPr/>
            <p:nvPr/>
          </p:nvSpPr>
          <p:spPr>
            <a:xfrm>
              <a:off x="4531392" y="2529866"/>
              <a:ext cx="81974" cy="84278"/>
            </a:xfrm>
            <a:custGeom>
              <a:rect b="b" l="l" r="r" t="t"/>
              <a:pathLst>
                <a:path extrusionOk="0" h="84278" w="81974">
                  <a:moveTo>
                    <a:pt x="30540" y="84279"/>
                  </a:moveTo>
                  <a:cubicBezTo>
                    <a:pt x="28161" y="84270"/>
                    <a:pt x="25879" y="83343"/>
                    <a:pt x="24167" y="81693"/>
                  </a:cubicBezTo>
                  <a:lnTo>
                    <a:pt x="2369" y="60819"/>
                  </a:lnTo>
                  <a:cubicBezTo>
                    <a:pt x="-1042" y="57026"/>
                    <a:pt x="-733" y="51186"/>
                    <a:pt x="3061" y="47775"/>
                  </a:cubicBezTo>
                  <a:cubicBezTo>
                    <a:pt x="6460" y="44717"/>
                    <a:pt x="11588" y="44608"/>
                    <a:pt x="15115" y="47518"/>
                  </a:cubicBezTo>
                  <a:lnTo>
                    <a:pt x="28785" y="60634"/>
                  </a:lnTo>
                  <a:lnTo>
                    <a:pt x="64714" y="4661"/>
                  </a:lnTo>
                  <a:cubicBezTo>
                    <a:pt x="67242" y="231"/>
                    <a:pt x="72883" y="-1313"/>
                    <a:pt x="77314" y="1215"/>
                  </a:cubicBezTo>
                  <a:cubicBezTo>
                    <a:pt x="81744" y="3742"/>
                    <a:pt x="83288" y="9384"/>
                    <a:pt x="80760" y="13815"/>
                  </a:cubicBezTo>
                  <a:cubicBezTo>
                    <a:pt x="80598" y="14097"/>
                    <a:pt x="80422" y="14373"/>
                    <a:pt x="80231" y="14637"/>
                  </a:cubicBezTo>
                  <a:lnTo>
                    <a:pt x="38298" y="80030"/>
                  </a:lnTo>
                  <a:cubicBezTo>
                    <a:pt x="36809" y="82335"/>
                    <a:pt x="34372" y="83858"/>
                    <a:pt x="31648" y="8418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grpSp>
      <p:sp>
        <p:nvSpPr>
          <p:cNvPr id="596" name="Google Shape;596;p49"/>
          <p:cNvSpPr txBox="1"/>
          <p:nvPr/>
        </p:nvSpPr>
        <p:spPr>
          <a:xfrm>
            <a:off x="367897" y="228600"/>
            <a:ext cx="8344800" cy="5487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1000"/>
              </a:spcAft>
              <a:buNone/>
            </a:pPr>
            <a:r>
              <a:rPr b="1" lang="en" sz="2600">
                <a:solidFill>
                  <a:srgbClr val="262626"/>
                </a:solidFill>
              </a:rPr>
              <a:t>Why Snowpark</a:t>
            </a:r>
            <a:endParaRPr b="1" sz="2600">
              <a:solidFill>
                <a:srgbClr val="26262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nowflake 2022">
  <a:themeElements>
    <a:clrScheme name="Snowflake 2018">
      <a:dk1>
        <a:srgbClr val="262626"/>
      </a:dk1>
      <a:lt1>
        <a:srgbClr val="FFFFFF"/>
      </a:lt1>
      <a:dk2>
        <a:srgbClr val="11567F"/>
      </a:dk2>
      <a:lt2>
        <a:srgbClr val="FFFFFF"/>
      </a:lt2>
      <a:accent1>
        <a:srgbClr val="29B5E8"/>
      </a:accent1>
      <a:accent2>
        <a:srgbClr val="11567F"/>
      </a:accent2>
      <a:accent3>
        <a:srgbClr val="71D3DC"/>
      </a:accent3>
      <a:accent4>
        <a:srgbClr val="FF9F36"/>
      </a:accent4>
      <a:accent5>
        <a:srgbClr val="7D44CF"/>
      </a:accent5>
      <a:accent6>
        <a:srgbClr val="D45B90"/>
      </a:accent6>
      <a:hlink>
        <a:srgbClr val="3DA8E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